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80" r:id="rId3"/>
    <p:sldId id="286" r:id="rId4"/>
    <p:sldId id="261" r:id="rId5"/>
    <p:sldId id="288" r:id="rId6"/>
    <p:sldId id="257" r:id="rId7"/>
    <p:sldId id="287" r:id="rId8"/>
    <p:sldId id="258" r:id="rId9"/>
    <p:sldId id="259" r:id="rId10"/>
    <p:sldId id="260" r:id="rId11"/>
    <p:sldId id="262" r:id="rId12"/>
    <p:sldId id="263" r:id="rId13"/>
    <p:sldId id="264" r:id="rId14"/>
    <p:sldId id="296" r:id="rId15"/>
    <p:sldId id="298" r:id="rId16"/>
    <p:sldId id="299" r:id="rId17"/>
    <p:sldId id="289" r:id="rId18"/>
    <p:sldId id="265" r:id="rId19"/>
    <p:sldId id="266" r:id="rId20"/>
    <p:sldId id="300" r:id="rId21"/>
    <p:sldId id="267" r:id="rId22"/>
    <p:sldId id="270" r:id="rId23"/>
    <p:sldId id="268" r:id="rId24"/>
    <p:sldId id="271" r:id="rId25"/>
    <p:sldId id="269" r:id="rId26"/>
    <p:sldId id="272" r:id="rId27"/>
    <p:sldId id="284" r:id="rId28"/>
    <p:sldId id="273" r:id="rId29"/>
    <p:sldId id="274" r:id="rId30"/>
    <p:sldId id="275" r:id="rId31"/>
    <p:sldId id="276" r:id="rId32"/>
    <p:sldId id="277" r:id="rId33"/>
    <p:sldId id="279" r:id="rId34"/>
    <p:sldId id="278" r:id="rId35"/>
    <p:sldId id="281" r:id="rId36"/>
    <p:sldId id="282" r:id="rId37"/>
    <p:sldId id="283" r:id="rId38"/>
    <p:sldId id="285" r:id="rId39"/>
    <p:sldId id="290" r:id="rId40"/>
    <p:sldId id="291" r:id="rId41"/>
    <p:sldId id="292" r:id="rId42"/>
    <p:sldId id="293" r:id="rId43"/>
    <p:sldId id="294" r:id="rId44"/>
    <p:sldId id="297" r:id="rId45"/>
    <p:sldId id="295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DD"/>
    <a:srgbClr val="FFDB0B"/>
    <a:srgbClr val="357CF3"/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47261D-A2FF-471A-80A9-BB4A487C8F58}" v="145" dt="2023-04-09T00:50:37.09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68" autoAdjust="0"/>
    <p:restoredTop sz="83304" autoAdjust="0"/>
  </p:normalViewPr>
  <p:slideViewPr>
    <p:cSldViewPr snapToGrid="0">
      <p:cViewPr varScale="1">
        <p:scale>
          <a:sx n="108" d="100"/>
          <a:sy n="108" d="100"/>
        </p:scale>
        <p:origin x="158" y="29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3-04-09T00:50:37.090" v="6465"/>
      <pc:docMkLst>
        <pc:docMk/>
      </pc:docMkLst>
      <pc:sldChg chg="addSp delSp modSp mod">
        <pc:chgData name="Weifeng Xu" userId="e7aed605-a3dd-4d5a-a692-a87037af107b" providerId="ADAL" clId="{7247261D-A2FF-471A-80A9-BB4A487C8F58}" dt="2022-10-23T19:32:51.764" v="5571" actId="1076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2-10-23T19:30:46.608" v="5568" actId="20577"/>
          <ac:spMkLst>
            <pc:docMk/>
            <pc:sldMk cId="162022530" sldId="256"/>
            <ac:spMk id="3" creationId="{00000000-0000-0000-0000-000000000000}"/>
          </ac:spMkLst>
        </pc:spChg>
        <pc:spChg chg="add mod">
          <ac:chgData name="Weifeng Xu" userId="e7aed605-a3dd-4d5a-a692-a87037af107b" providerId="ADAL" clId="{7247261D-A2FF-471A-80A9-BB4A487C8F58}" dt="2022-10-23T19:32:50.073" v="5570" actId="1076"/>
          <ac:spMkLst>
            <pc:docMk/>
            <pc:sldMk cId="162022530" sldId="256"/>
            <ac:spMk id="4" creationId="{22DD3693-E194-ECEB-11A6-2290D0647F04}"/>
          </ac:spMkLst>
        </pc:spChg>
        <pc:picChg chg="add mod">
          <ac:chgData name="Weifeng Xu" userId="e7aed605-a3dd-4d5a-a692-a87037af107b" providerId="ADAL" clId="{7247261D-A2FF-471A-80A9-BB4A487C8F58}" dt="2022-10-23T19:29:53.200" v="5535" actId="14100"/>
          <ac:picMkLst>
            <pc:docMk/>
            <pc:sldMk cId="162022530" sldId="256"/>
            <ac:picMk id="6" creationId="{5A9D3C31-62A3-EA03-D389-F8B2782F20A2}"/>
          </ac:picMkLst>
        </pc:picChg>
        <pc:picChg chg="add del mod">
          <ac:chgData name="Weifeng Xu" userId="e7aed605-a3dd-4d5a-a692-a87037af107b" providerId="ADAL" clId="{7247261D-A2FF-471A-80A9-BB4A487C8F58}" dt="2022-10-23T19:23:39.416" v="5495" actId="478"/>
          <ac:picMkLst>
            <pc:docMk/>
            <pc:sldMk cId="162022530" sldId="256"/>
            <ac:picMk id="1026" creationId="{266D850B-ECDE-B0BF-96C9-94CD6B5AA538}"/>
          </ac:picMkLst>
        </pc:picChg>
        <pc:picChg chg="add mod">
          <ac:chgData name="Weifeng Xu" userId="e7aed605-a3dd-4d5a-a692-a87037af107b" providerId="ADAL" clId="{7247261D-A2FF-471A-80A9-BB4A487C8F58}" dt="2022-10-23T19:32:51.764" v="5571" actId="1076"/>
          <ac:picMkLst>
            <pc:docMk/>
            <pc:sldMk cId="162022530" sldId="256"/>
            <ac:picMk id="1028" creationId="{D0E5CFB5-468A-7512-F937-0ECE3D70FB69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addSp delSp modSp new mod">
        <pc:chgData name="Weifeng Xu" userId="e7aed605-a3dd-4d5a-a692-a87037af107b" providerId="ADAL" clId="{7247261D-A2FF-471A-80A9-BB4A487C8F58}" dt="2022-10-23T20:07:34.175" v="5845" actId="20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27T22:14:51.847" v="5428" actId="20577"/>
          <ac:spMkLst>
            <pc:docMk/>
            <pc:sldMk cId="1399843119" sldId="261"/>
            <ac:spMk id="3" creationId="{F822CA57-BB85-44AA-BD43-E4E8D7099BA2}"/>
          </ac:spMkLst>
        </pc:spChg>
        <pc:spChg chg="add mod">
          <ac:chgData name="Weifeng Xu" userId="e7aed605-a3dd-4d5a-a692-a87037af107b" providerId="ADAL" clId="{7247261D-A2FF-471A-80A9-BB4A487C8F58}" dt="2022-10-23T20:04:06.436" v="5802" actId="1076"/>
          <ac:spMkLst>
            <pc:docMk/>
            <pc:sldMk cId="1399843119" sldId="261"/>
            <ac:spMk id="6" creationId="{94B5CC15-6354-C73F-064F-DFCBB7426234}"/>
          </ac:spMkLst>
        </pc:spChg>
        <pc:spChg chg="add del mod">
          <ac:chgData name="Weifeng Xu" userId="e7aed605-a3dd-4d5a-a692-a87037af107b" providerId="ADAL" clId="{7247261D-A2FF-471A-80A9-BB4A487C8F58}" dt="2022-10-23T19:58:15.452" v="5637" actId="478"/>
          <ac:spMkLst>
            <pc:docMk/>
            <pc:sldMk cId="1399843119" sldId="261"/>
            <ac:spMk id="7" creationId="{538CE31E-4F47-B1A4-8817-F1529E766BC4}"/>
          </ac:spMkLst>
        </pc:spChg>
        <pc:spChg chg="add mod">
          <ac:chgData name="Weifeng Xu" userId="e7aed605-a3dd-4d5a-a692-a87037af107b" providerId="ADAL" clId="{7247261D-A2FF-471A-80A9-BB4A487C8F58}" dt="2022-10-23T20:00:29.410" v="5700" actId="207"/>
          <ac:spMkLst>
            <pc:docMk/>
            <pc:sldMk cId="1399843119" sldId="261"/>
            <ac:spMk id="8" creationId="{E5E33FFF-EBFC-D143-A41B-10BBD57F707A}"/>
          </ac:spMkLst>
        </pc:spChg>
        <pc:spChg chg="add mod">
          <ac:chgData name="Weifeng Xu" userId="e7aed605-a3dd-4d5a-a692-a87037af107b" providerId="ADAL" clId="{7247261D-A2FF-471A-80A9-BB4A487C8F58}" dt="2022-10-23T20:00:22.200" v="5699" actId="207"/>
          <ac:spMkLst>
            <pc:docMk/>
            <pc:sldMk cId="1399843119" sldId="261"/>
            <ac:spMk id="9" creationId="{52149832-790D-BA82-B83D-B8640DF150A6}"/>
          </ac:spMkLst>
        </pc:spChg>
        <pc:spChg chg="add mod">
          <ac:chgData name="Weifeng Xu" userId="e7aed605-a3dd-4d5a-a692-a87037af107b" providerId="ADAL" clId="{7247261D-A2FF-471A-80A9-BB4A487C8F58}" dt="2022-10-23T20:05:02.502" v="5814" actId="207"/>
          <ac:spMkLst>
            <pc:docMk/>
            <pc:sldMk cId="1399843119" sldId="261"/>
            <ac:spMk id="10" creationId="{574D4CD5-081A-4A55-D35C-3FCDB9993AAC}"/>
          </ac:spMkLst>
        </pc:spChg>
        <pc:spChg chg="add mod">
          <ac:chgData name="Weifeng Xu" userId="e7aed605-a3dd-4d5a-a692-a87037af107b" providerId="ADAL" clId="{7247261D-A2FF-471A-80A9-BB4A487C8F58}" dt="2022-10-23T20:00:45.588" v="5702" actId="207"/>
          <ac:spMkLst>
            <pc:docMk/>
            <pc:sldMk cId="1399843119" sldId="261"/>
            <ac:spMk id="11" creationId="{684599FA-8042-D05B-5864-1FF3F63D7C39}"/>
          </ac:spMkLst>
        </pc:spChg>
        <pc:spChg chg="add mod">
          <ac:chgData name="Weifeng Xu" userId="e7aed605-a3dd-4d5a-a692-a87037af107b" providerId="ADAL" clId="{7247261D-A2FF-471A-80A9-BB4A487C8F58}" dt="2022-10-23T20:07:34.175" v="5845" actId="207"/>
          <ac:spMkLst>
            <pc:docMk/>
            <pc:sldMk cId="1399843119" sldId="261"/>
            <ac:spMk id="12" creationId="{EAB45AF2-1768-482C-0404-3212715A805D}"/>
          </ac:spMkLst>
        </pc:spChg>
        <pc:spChg chg="add mod">
          <ac:chgData name="Weifeng Xu" userId="e7aed605-a3dd-4d5a-a692-a87037af107b" providerId="ADAL" clId="{7247261D-A2FF-471A-80A9-BB4A487C8F58}" dt="2022-10-23T20:02:06.221" v="5759" actId="207"/>
          <ac:spMkLst>
            <pc:docMk/>
            <pc:sldMk cId="1399843119" sldId="261"/>
            <ac:spMk id="13" creationId="{560774BB-A3E5-796A-0E7D-5DF112A2DB80}"/>
          </ac:spMkLst>
        </pc:spChg>
        <pc:spChg chg="add mod">
          <ac:chgData name="Weifeng Xu" userId="e7aed605-a3dd-4d5a-a692-a87037af107b" providerId="ADAL" clId="{7247261D-A2FF-471A-80A9-BB4A487C8F58}" dt="2022-10-23T20:01:53.414" v="5758" actId="20577"/>
          <ac:spMkLst>
            <pc:docMk/>
            <pc:sldMk cId="1399843119" sldId="261"/>
            <ac:spMk id="14" creationId="{2543E357-F79C-D2FB-851A-D67265636F03}"/>
          </ac:spMkLst>
        </pc:spChg>
        <pc:spChg chg="add mod">
          <ac:chgData name="Weifeng Xu" userId="e7aed605-a3dd-4d5a-a692-a87037af107b" providerId="ADAL" clId="{7247261D-A2FF-471A-80A9-BB4A487C8F58}" dt="2022-10-23T20:06:15.501" v="5832" actId="20577"/>
          <ac:spMkLst>
            <pc:docMk/>
            <pc:sldMk cId="1399843119" sldId="261"/>
            <ac:spMk id="15" creationId="{1EF16212-3CC7-440E-CEFE-36F8EECD7094}"/>
          </ac:spMkLst>
        </pc:spChg>
        <pc:spChg chg="add mod">
          <ac:chgData name="Weifeng Xu" userId="e7aed605-a3dd-4d5a-a692-a87037af107b" providerId="ADAL" clId="{7247261D-A2FF-471A-80A9-BB4A487C8F58}" dt="2022-10-23T20:06:25.152" v="5834" actId="1076"/>
          <ac:spMkLst>
            <pc:docMk/>
            <pc:sldMk cId="1399843119" sldId="261"/>
            <ac:spMk id="16" creationId="{B6BDA8EF-BB36-9533-A650-BC74F1059577}"/>
          </ac:spMkLst>
        </pc:spChg>
        <pc:picChg chg="add mod">
          <ac:chgData name="Weifeng Xu" userId="e7aed605-a3dd-4d5a-a692-a87037af107b" providerId="ADAL" clId="{7247261D-A2FF-471A-80A9-BB4A487C8F58}" dt="2022-10-23T19:57:28.690" v="5624" actId="14100"/>
          <ac:picMkLst>
            <pc:docMk/>
            <pc:sldMk cId="1399843119" sldId="261"/>
            <ac:picMk id="5" creationId="{93FF7855-29AA-CE88-0A68-5CF8CBD22E20}"/>
          </ac:picMkLst>
        </pc:picChg>
        <pc:picChg chg="add del mod">
          <ac:chgData name="Weifeng Xu" userId="e7aed605-a3dd-4d5a-a692-a87037af107b" providerId="ADAL" clId="{7247261D-A2FF-471A-80A9-BB4A487C8F58}" dt="2022-10-23T19:49:09.607" v="5621" actId="478"/>
          <ac:picMkLst>
            <pc:docMk/>
            <pc:sldMk cId="1399843119" sldId="261"/>
            <ac:picMk id="2050" creationId="{5BEDC60E-EF49-56AF-76A8-F6E4D6F96E0B}"/>
          </ac:picMkLst>
        </pc:picChg>
        <pc:cxnChg chg="add mod">
          <ac:chgData name="Weifeng Xu" userId="e7aed605-a3dd-4d5a-a692-a87037af107b" providerId="ADAL" clId="{7247261D-A2FF-471A-80A9-BB4A487C8F58}" dt="2022-10-23T20:03:35.350" v="5797" actId="208"/>
          <ac:cxnSpMkLst>
            <pc:docMk/>
            <pc:sldMk cId="1399843119" sldId="261"/>
            <ac:cxnSpMk id="18" creationId="{77606712-4304-0181-DA10-88CBB683EC8B}"/>
          </ac:cxnSpMkLst>
        </pc:cxnChg>
        <pc:cxnChg chg="add mod">
          <ac:chgData name="Weifeng Xu" userId="e7aed605-a3dd-4d5a-a692-a87037af107b" providerId="ADAL" clId="{7247261D-A2FF-471A-80A9-BB4A487C8F58}" dt="2022-10-23T20:03:49.557" v="5799" actId="13822"/>
          <ac:cxnSpMkLst>
            <pc:docMk/>
            <pc:sldMk cId="1399843119" sldId="261"/>
            <ac:cxnSpMk id="21" creationId="{FF2F4E4B-051A-36F9-B0A0-BAFD366BC283}"/>
          </ac:cxnSpMkLst>
        </pc:cxnChg>
        <pc:cxnChg chg="add mod">
          <ac:chgData name="Weifeng Xu" userId="e7aed605-a3dd-4d5a-a692-a87037af107b" providerId="ADAL" clId="{7247261D-A2FF-471A-80A9-BB4A487C8F58}" dt="2022-10-23T20:04:01.032" v="5801" actId="208"/>
          <ac:cxnSpMkLst>
            <pc:docMk/>
            <pc:sldMk cId="1399843119" sldId="261"/>
            <ac:cxnSpMk id="23" creationId="{81854AE2-018D-8684-D8AC-B44DDA784C39}"/>
          </ac:cxnSpMkLst>
        </pc:cxnChg>
        <pc:cxnChg chg="add mod">
          <ac:chgData name="Weifeng Xu" userId="e7aed605-a3dd-4d5a-a692-a87037af107b" providerId="ADAL" clId="{7247261D-A2FF-471A-80A9-BB4A487C8F58}" dt="2022-10-23T20:04:54.588" v="5813" actId="1076"/>
          <ac:cxnSpMkLst>
            <pc:docMk/>
            <pc:sldMk cId="1399843119" sldId="261"/>
            <ac:cxnSpMk id="24" creationId="{02159EBB-F358-5C41-EC20-A46C18A991C0}"/>
          </ac:cxnSpMkLst>
        </pc:cxnChg>
        <pc:cxnChg chg="add mod">
          <ac:chgData name="Weifeng Xu" userId="e7aed605-a3dd-4d5a-a692-a87037af107b" providerId="ADAL" clId="{7247261D-A2FF-471A-80A9-BB4A487C8F58}" dt="2022-10-23T20:04:40.936" v="5810" actId="14100"/>
          <ac:cxnSpMkLst>
            <pc:docMk/>
            <pc:sldMk cId="1399843119" sldId="261"/>
            <ac:cxnSpMk id="28" creationId="{4DDF3254-F7CF-0592-18CF-0DCE6DE3D286}"/>
          </ac:cxnSpMkLst>
        </pc:cxnChg>
        <pc:cxnChg chg="add mod">
          <ac:chgData name="Weifeng Xu" userId="e7aed605-a3dd-4d5a-a692-a87037af107b" providerId="ADAL" clId="{7247261D-A2FF-471A-80A9-BB4A487C8F58}" dt="2022-10-23T20:05:24.049" v="5823" actId="208"/>
          <ac:cxnSpMkLst>
            <pc:docMk/>
            <pc:sldMk cId="1399843119" sldId="261"/>
            <ac:cxnSpMk id="31" creationId="{D2DCB4EA-DF7C-F32A-E922-FD18082C2161}"/>
          </ac:cxnSpMkLst>
        </pc:cxnChg>
        <pc:cxnChg chg="add mod">
          <ac:chgData name="Weifeng Xu" userId="e7aed605-a3dd-4d5a-a692-a87037af107b" providerId="ADAL" clId="{7247261D-A2FF-471A-80A9-BB4A487C8F58}" dt="2022-10-23T20:05:42.198" v="5825" actId="208"/>
          <ac:cxnSpMkLst>
            <pc:docMk/>
            <pc:sldMk cId="1399843119" sldId="261"/>
            <ac:cxnSpMk id="33" creationId="{106556FD-A1F4-F324-AD62-09AFF3A887CF}"/>
          </ac:cxnSpMkLst>
        </pc:cxnChg>
        <pc:cxnChg chg="add mod">
          <ac:chgData name="Weifeng Xu" userId="e7aed605-a3dd-4d5a-a692-a87037af107b" providerId="ADAL" clId="{7247261D-A2FF-471A-80A9-BB4A487C8F58}" dt="2022-10-23T20:05:55.697" v="5828" actId="14100"/>
          <ac:cxnSpMkLst>
            <pc:docMk/>
            <pc:sldMk cId="1399843119" sldId="261"/>
            <ac:cxnSpMk id="34" creationId="{CA5FC27C-987F-33CF-2813-8E73D1D08921}"/>
          </ac:cxnSpMkLst>
        </pc:cxnChg>
        <pc:cxnChg chg="add mod">
          <ac:chgData name="Weifeng Xu" userId="e7aed605-a3dd-4d5a-a692-a87037af107b" providerId="ADAL" clId="{7247261D-A2FF-471A-80A9-BB4A487C8F58}" dt="2022-10-23T20:07:15.932" v="5844" actId="208"/>
          <ac:cxnSpMkLst>
            <pc:docMk/>
            <pc:sldMk cId="1399843119" sldId="261"/>
            <ac:cxnSpMk id="37" creationId="{559E9B42-F928-0461-5A23-0418185B46E5}"/>
          </ac:cxnSpMkLst>
        </pc:cxnChg>
        <pc:cxnChg chg="add del mod">
          <ac:chgData name="Weifeng Xu" userId="e7aed605-a3dd-4d5a-a692-a87037af107b" providerId="ADAL" clId="{7247261D-A2FF-471A-80A9-BB4A487C8F58}" dt="2022-10-23T20:06:28.066" v="5835" actId="478"/>
          <ac:cxnSpMkLst>
            <pc:docMk/>
            <pc:sldMk cId="1399843119" sldId="261"/>
            <ac:cxnSpMk id="40" creationId="{92CD9AC2-81E5-43AB-1ACE-CA4451D6B1D2}"/>
          </ac:cxnSpMkLst>
        </pc:cxnChg>
        <pc:cxnChg chg="add mod">
          <ac:chgData name="Weifeng Xu" userId="e7aed605-a3dd-4d5a-a692-a87037af107b" providerId="ADAL" clId="{7247261D-A2FF-471A-80A9-BB4A487C8F58}" dt="2022-10-23T20:07:09.637" v="5843" actId="208"/>
          <ac:cxnSpMkLst>
            <pc:docMk/>
            <pc:sldMk cId="1399843119" sldId="261"/>
            <ac:cxnSpMk id="42" creationId="{32267239-AA6A-DA4F-0AD7-056BE6B4C3DE}"/>
          </ac:cxnSpMkLst>
        </pc:cxn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2-10-23T20:24:50.166" v="6002" actId="1076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graphicFrameChg chg="add mod modGraphic">
          <ac:chgData name="Weifeng Xu" userId="e7aed605-a3dd-4d5a-a692-a87037af107b" providerId="ADAL" clId="{7247261D-A2FF-471A-80A9-BB4A487C8F58}" dt="2022-10-23T20:24:37.764" v="6001" actId="20577"/>
          <ac:graphicFrameMkLst>
            <pc:docMk/>
            <pc:sldMk cId="2103918486" sldId="264"/>
            <ac:graphicFrameMk id="3" creationId="{63008F64-5115-3037-B074-C03DF568A570}"/>
          </ac:graphicFrameMkLst>
        </pc:graphicFrame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  <pc:picChg chg="add mod">
          <ac:chgData name="Weifeng Xu" userId="e7aed605-a3dd-4d5a-a692-a87037af107b" providerId="ADAL" clId="{7247261D-A2FF-471A-80A9-BB4A487C8F58}" dt="2022-10-23T20:24:50.166" v="6002" actId="1076"/>
          <ac:picMkLst>
            <pc:docMk/>
            <pc:sldMk cId="2103918486" sldId="264"/>
            <ac:picMk id="3074" creationId="{D935EE1F-8F41-ACB0-9D04-4346AA6605A3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15:45:43.791" v="4906" actId="1076"/>
        <pc:sldMkLst>
          <pc:docMk/>
          <pc:sldMk cId="3541695161" sldId="267"/>
        </pc:sldMkLst>
        <pc:spChg chg="del mod">
          <ac:chgData name="Weifeng Xu" userId="e7aed605-a3dd-4d5a-a692-a87037af107b" providerId="ADAL" clId="{7247261D-A2FF-471A-80A9-BB4A487C8F58}" dt="2021-09-26T15:45:37.084" v="4905" actId="700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3" creationId="{35831B59-1EF2-4AC9-B3F0-800ADC43B691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26T15:45:43.791" v="4906" actId="1076"/>
          <ac:picMkLst>
            <pc:docMk/>
            <pc:sldMk cId="3541695161" sldId="267"/>
            <ac:picMk id="4" creationId="{9BAD67D6-758C-400F-A6C1-B4EF27010E18}"/>
          </ac:picMkLst>
        </pc:picChg>
        <pc:cxnChg chg="add mod">
          <ac:chgData name="Weifeng Xu" userId="e7aed605-a3dd-4d5a-a692-a87037af107b" providerId="ADAL" clId="{7247261D-A2FF-471A-80A9-BB4A487C8F58}" dt="2021-09-26T15:45:43.791" v="4906" actId="1076"/>
          <ac:cxnSpMkLst>
            <pc:docMk/>
            <pc:sldMk cId="3541695161" sldId="267"/>
            <ac:cxnSpMk id="12" creationId="{A4CD601A-C53B-4765-ABD6-2E2889E7AAE5}"/>
          </ac:cxnSpMkLst>
        </pc:cxn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2-10-28T19:49:27.308" v="6164" actId="1076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26T15:48:35.993" v="5002" actId="20577"/>
          <ac:spMkLst>
            <pc:docMk/>
            <pc:sldMk cId="2934401551" sldId="270"/>
            <ac:spMk id="2" creationId="{7B6D262E-D3CE-41FB-A95E-D05E94926F08}"/>
          </ac:spMkLst>
        </pc:spChg>
        <pc:spChg chg="add mod">
          <ac:chgData name="Weifeng Xu" userId="e7aed605-a3dd-4d5a-a692-a87037af107b" providerId="ADAL" clId="{7247261D-A2FF-471A-80A9-BB4A487C8F58}" dt="2022-10-28T19:49:27.308" v="6164" actId="1076"/>
          <ac:spMkLst>
            <pc:docMk/>
            <pc:sldMk cId="2934401551" sldId="270"/>
            <ac:spMk id="5" creationId="{DEE5FD36-5FDA-CEE3-6815-C42E4336605C}"/>
          </ac:spMkLst>
        </pc:spChg>
        <pc:spChg chg="add mod">
          <ac:chgData name="Weifeng Xu" userId="e7aed605-a3dd-4d5a-a692-a87037af107b" providerId="ADAL" clId="{7247261D-A2FF-471A-80A9-BB4A487C8F58}" dt="2021-09-26T15:48:02.649" v="4992" actId="1076"/>
          <ac:spMkLst>
            <pc:docMk/>
            <pc:sldMk cId="2934401551" sldId="270"/>
            <ac:spMk id="8" creationId="{C7E6FAB9-87C7-45E0-9B36-660C30464E64}"/>
          </ac:spMkLst>
        </pc:spChg>
        <pc:graphicFrameChg chg="add del mod modGraphic">
          <ac:chgData name="Weifeng Xu" userId="e7aed605-a3dd-4d5a-a692-a87037af107b" providerId="ADAL" clId="{7247261D-A2FF-471A-80A9-BB4A487C8F58}" dt="2021-09-26T15:45:48.285" v="4907" actId="478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del mod">
          <ac:chgData name="Weifeng Xu" userId="e7aed605-a3dd-4d5a-a692-a87037af107b" providerId="ADAL" clId="{7247261D-A2FF-471A-80A9-BB4A487C8F58}" dt="2022-10-28T19:48:06.168" v="6078" actId="22"/>
          <ac:picMkLst>
            <pc:docMk/>
            <pc:sldMk cId="2934401551" sldId="270"/>
            <ac:picMk id="4" creationId="{48FF8625-03CF-61AD-F184-A17ACD56A6C5}"/>
          </ac:picMkLst>
        </pc:picChg>
        <pc:picChg chg="add del mod">
          <ac:chgData name="Weifeng Xu" userId="e7aed605-a3dd-4d5a-a692-a87037af107b" providerId="ADAL" clId="{7247261D-A2FF-471A-80A9-BB4A487C8F58}" dt="2021-09-26T15:40:39.458" v="4878" actId="478"/>
          <ac:picMkLst>
            <pc:docMk/>
            <pc:sldMk cId="2934401551" sldId="270"/>
            <ac:picMk id="5" creationId="{E6624F72-4E43-42AF-8DC5-9BF03A9902E6}"/>
          </ac:picMkLst>
        </pc:picChg>
        <pc:picChg chg="add mod">
          <ac:chgData name="Weifeng Xu" userId="e7aed605-a3dd-4d5a-a692-a87037af107b" providerId="ADAL" clId="{7247261D-A2FF-471A-80A9-BB4A487C8F58}" dt="2021-09-26T15:46:42.209" v="4987" actId="1076"/>
          <ac:picMkLst>
            <pc:docMk/>
            <pc:sldMk cId="2934401551" sldId="270"/>
            <ac:picMk id="6" creationId="{FE6F9D61-D1F3-4E12-A9FA-EB94A8C4A006}"/>
          </ac:picMkLst>
        </pc:picChg>
        <pc:cxnChg chg="add mod">
          <ac:chgData name="Weifeng Xu" userId="e7aed605-a3dd-4d5a-a692-a87037af107b" providerId="ADAL" clId="{7247261D-A2FF-471A-80A9-BB4A487C8F58}" dt="2021-09-26T15:48:09.542" v="4994" actId="13822"/>
          <ac:cxnSpMkLst>
            <pc:docMk/>
            <pc:sldMk cId="2934401551" sldId="270"/>
            <ac:cxnSpMk id="9" creationId="{166B57E5-F2D4-4BCA-A11B-1D53B9CF6B79}"/>
          </ac:cxnSpMkLst>
        </pc:cxnChg>
      </pc:sldChg>
      <pc:sldChg chg="addSp modSp new mod">
        <pc:chgData name="Weifeng Xu" userId="e7aed605-a3dd-4d5a-a692-a87037af107b" providerId="ADAL" clId="{7247261D-A2FF-471A-80A9-BB4A487C8F58}" dt="2022-10-31T22:50:03.606" v="6175" actId="103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2-10-31T22:50:03.606" v="6175" actId="1036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ord modClrScheme chgLayout">
        <pc:chgData name="Weifeng Xu" userId="e7aed605-a3dd-4d5a-a692-a87037af107b" providerId="ADAL" clId="{7247261D-A2FF-471A-80A9-BB4A487C8F58}" dt="2022-10-28T19:54:49.472" v="6172" actId="2057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3-04-09T00:50:37.090" v="6465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grpChg chg="add del mod">
          <ac:chgData name="Weifeng Xu" userId="e7aed605-a3dd-4d5a-a692-a87037af107b" providerId="ADAL" clId="{7247261D-A2FF-471A-80A9-BB4A487C8F58}" dt="2022-10-23T20:37:20.389" v="6034" actId="1076"/>
          <ac:grpSpMkLst>
            <pc:docMk/>
            <pc:sldMk cId="2480505061" sldId="273"/>
            <ac:grpSpMk id="5" creationId="{1F0EBA36-D7A8-5498-0727-71751DC8697E}"/>
          </ac:grpSpMkLst>
        </pc:grpChg>
        <pc:grpChg chg="mod">
          <ac:chgData name="Weifeng Xu" userId="e7aed605-a3dd-4d5a-a692-a87037af107b" providerId="ADAL" clId="{7247261D-A2FF-471A-80A9-BB4A487C8F58}" dt="2022-10-23T20:32:45.193" v="6010"/>
          <ac:grpSpMkLst>
            <pc:docMk/>
            <pc:sldMk cId="2480505061" sldId="273"/>
            <ac:grpSpMk id="10" creationId="{19102298-F0C1-7723-6E71-C2DDC38DA3CF}"/>
          </ac:grpSpMkLst>
        </pc:grpChg>
        <pc:grpChg chg="del mod">
          <ac:chgData name="Weifeng Xu" userId="e7aed605-a3dd-4d5a-a692-a87037af107b" providerId="ADAL" clId="{7247261D-A2FF-471A-80A9-BB4A487C8F58}" dt="2023-04-09T00:47:27.891" v="6442" actId="478"/>
          <ac:grpSpMkLst>
            <pc:docMk/>
            <pc:sldMk cId="2480505061" sldId="273"/>
            <ac:grpSpMk id="19" creationId="{D4910B88-592B-5089-147A-6D265399C0EF}"/>
          </ac:grpSpMkLst>
        </pc:grpChg>
        <pc:grpChg chg="del mod">
          <ac:chgData name="Weifeng Xu" userId="e7aed605-a3dd-4d5a-a692-a87037af107b" providerId="ADAL" clId="{7247261D-A2FF-471A-80A9-BB4A487C8F58}" dt="2023-04-08T14:52:50.429" v="6419"/>
          <ac:grpSpMkLst>
            <pc:docMk/>
            <pc:sldMk cId="2480505061" sldId="273"/>
            <ac:grpSpMk id="20" creationId="{FA20A67F-B4B9-2C23-9E23-E307542A5086}"/>
          </ac:grpSpMkLst>
        </pc:grpChg>
        <pc:grpChg chg="mod">
          <ac:chgData name="Weifeng Xu" userId="e7aed605-a3dd-4d5a-a692-a87037af107b" providerId="ADAL" clId="{7247261D-A2FF-471A-80A9-BB4A487C8F58}" dt="2023-04-08T14:52:50.429" v="6419"/>
          <ac:grpSpMkLst>
            <pc:docMk/>
            <pc:sldMk cId="2480505061" sldId="273"/>
            <ac:grpSpMk id="22" creationId="{13D413A2-006D-A7A4-C982-56FDDBBE15B0}"/>
          </ac:grpSpMkLst>
        </pc:grpChg>
        <pc:grpChg chg="mod">
          <ac:chgData name="Weifeng Xu" userId="e7aed605-a3dd-4d5a-a692-a87037af107b" providerId="ADAL" clId="{7247261D-A2FF-471A-80A9-BB4A487C8F58}" dt="2022-10-23T20:33:43.837" v="6024"/>
          <ac:grpSpMkLst>
            <pc:docMk/>
            <pc:sldMk cId="2480505061" sldId="273"/>
            <ac:grpSpMk id="22" creationId="{A701D533-37FF-28E4-68CD-35988BA1B77A}"/>
          </ac:grpSpMkLst>
        </pc:grpChg>
        <pc:grpChg chg="mod">
          <ac:chgData name="Weifeng Xu" userId="e7aed605-a3dd-4d5a-a692-a87037af107b" providerId="ADAL" clId="{7247261D-A2FF-471A-80A9-BB4A487C8F58}" dt="2023-04-08T14:52:58.302" v="6424"/>
          <ac:grpSpMkLst>
            <pc:docMk/>
            <pc:sldMk cId="2480505061" sldId="273"/>
            <ac:grpSpMk id="28" creationId="{DDB7B6F3-2830-1245-7486-7302C5F34AB9}"/>
          </ac:grpSpMkLst>
        </pc:grpChg>
        <pc:grpChg chg="mod">
          <ac:chgData name="Weifeng Xu" userId="e7aed605-a3dd-4d5a-a692-a87037af107b" providerId="ADAL" clId="{7247261D-A2FF-471A-80A9-BB4A487C8F58}" dt="2023-04-09T00:48:37.010" v="6451"/>
          <ac:grpSpMkLst>
            <pc:docMk/>
            <pc:sldMk cId="2480505061" sldId="273"/>
            <ac:grpSpMk id="30" creationId="{0E4809CA-29E7-B4FC-5A86-D1A9D6C19BAC}"/>
          </ac:grpSpMkLst>
        </pc:grpChg>
        <pc:grpChg chg="del mod">
          <ac:chgData name="Weifeng Xu" userId="e7aed605-a3dd-4d5a-a692-a87037af107b" providerId="ADAL" clId="{7247261D-A2FF-471A-80A9-BB4A487C8F58}" dt="2023-04-08T14:53:24.009" v="6435"/>
          <ac:grpSpMkLst>
            <pc:docMk/>
            <pc:sldMk cId="2480505061" sldId="273"/>
            <ac:grpSpMk id="34" creationId="{161CEA75-3CA4-0A11-9757-5B90E4E45467}"/>
          </ac:grpSpMkLst>
        </pc:grpChg>
        <pc:grpChg chg="del mod">
          <ac:chgData name="Weifeng Xu" userId="e7aed605-a3dd-4d5a-a692-a87037af107b" providerId="ADAL" clId="{7247261D-A2FF-471A-80A9-BB4A487C8F58}" dt="2023-04-08T14:53:27.412" v="6438"/>
          <ac:grpSpMkLst>
            <pc:docMk/>
            <pc:sldMk cId="2480505061" sldId="273"/>
            <ac:grpSpMk id="37" creationId="{CB17C6A2-C103-E681-D4D6-005D5AD321FA}"/>
          </ac:grpSpMkLst>
        </pc:grpChg>
        <pc:grpChg chg="mod">
          <ac:chgData name="Weifeng Xu" userId="e7aed605-a3dd-4d5a-a692-a87037af107b" providerId="ADAL" clId="{7247261D-A2FF-471A-80A9-BB4A487C8F58}" dt="2023-04-09T00:48:13.706" v="6447" actId="1076"/>
          <ac:grpSpMkLst>
            <pc:docMk/>
            <pc:sldMk cId="2480505061" sldId="273"/>
            <ac:grpSpMk id="40" creationId="{88B23FF5-DDD5-FF8A-A05E-CB37FECA9FB2}"/>
          </ac:grpSpMkLst>
        </pc:grpChg>
        <pc:grpChg chg="mod">
          <ac:chgData name="Weifeng Xu" userId="e7aed605-a3dd-4d5a-a692-a87037af107b" providerId="ADAL" clId="{7247261D-A2FF-471A-80A9-BB4A487C8F58}" dt="2023-04-09T00:50:37.090" v="6465"/>
          <ac:grpSpMkLst>
            <pc:docMk/>
            <pc:sldMk cId="2480505061" sldId="273"/>
            <ac:grpSpMk id="48" creationId="{1A072B46-93BE-DF33-B01C-BD83489C5D8E}"/>
          </ac:grpSpMkLst>
        </pc:gr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3-04-09T00:48:06.489" v="6446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  <pc:picChg chg="add mod">
          <ac:chgData name="Weifeng Xu" userId="e7aed605-a3dd-4d5a-a692-a87037af107b" providerId="ADAL" clId="{7247261D-A2FF-471A-80A9-BB4A487C8F58}" dt="2022-10-23T20:37:31.962" v="6035" actId="1076"/>
          <ac:picMkLst>
            <pc:docMk/>
            <pc:sldMk cId="2480505061" sldId="273"/>
            <ac:picMk id="25" creationId="{EE79D0A8-0512-1B8D-C4B3-E286448FE426}"/>
          </ac:picMkLst>
        </pc:picChg>
        <pc:inkChg chg="add mod">
          <ac:chgData name="Weifeng Xu" userId="e7aed605-a3dd-4d5a-a692-a87037af107b" providerId="ADAL" clId="{7247261D-A2FF-471A-80A9-BB4A487C8F58}" dt="2022-10-23T20:32:45.193" v="6010"/>
          <ac:inkMkLst>
            <pc:docMk/>
            <pc:sldMk cId="2480505061" sldId="273"/>
            <ac:inkMk id="3" creationId="{66DEBBEA-795C-A3C9-A650-1507848701F7}"/>
          </ac:inkMkLst>
        </pc:inkChg>
        <pc:inkChg chg="add mod">
          <ac:chgData name="Weifeng Xu" userId="e7aed605-a3dd-4d5a-a692-a87037af107b" providerId="ADAL" clId="{7247261D-A2FF-471A-80A9-BB4A487C8F58}" dt="2022-10-23T20:32:45.193" v="6010"/>
          <ac:inkMkLst>
            <pc:docMk/>
            <pc:sldMk cId="2480505061" sldId="273"/>
            <ac:inkMk id="4" creationId="{F7971F8E-B2F6-3EDA-2F01-BCB67AB08FF4}"/>
          </ac:inkMkLst>
        </pc:inkChg>
        <pc:inkChg chg="add mod">
          <ac:chgData name="Weifeng Xu" userId="e7aed605-a3dd-4d5a-a692-a87037af107b" providerId="ADAL" clId="{7247261D-A2FF-471A-80A9-BB4A487C8F58}" dt="2022-10-23T20:37:20.389" v="6034" actId="1076"/>
          <ac:inkMkLst>
            <pc:docMk/>
            <pc:sldMk cId="2480505061" sldId="273"/>
            <ac:inkMk id="7" creationId="{F0977FEE-64B5-A284-2653-F5633ACD7E43}"/>
          </ac:inkMkLst>
        </pc:inkChg>
        <pc:inkChg chg="add mod">
          <ac:chgData name="Weifeng Xu" userId="e7aed605-a3dd-4d5a-a692-a87037af107b" providerId="ADAL" clId="{7247261D-A2FF-471A-80A9-BB4A487C8F58}" dt="2023-04-08T14:52:50.429" v="6419"/>
          <ac:inkMkLst>
            <pc:docMk/>
            <pc:sldMk cId="2480505061" sldId="273"/>
            <ac:inkMk id="9" creationId="{50603903-0142-D74C-1403-D1DF42773695}"/>
          </ac:inkMkLst>
        </pc:inkChg>
        <pc:inkChg chg="add del mod">
          <ac:chgData name="Weifeng Xu" userId="e7aed605-a3dd-4d5a-a692-a87037af107b" providerId="ADAL" clId="{7247261D-A2FF-471A-80A9-BB4A487C8F58}" dt="2022-10-23T20:32:45.193" v="6010"/>
          <ac:inkMkLst>
            <pc:docMk/>
            <pc:sldMk cId="2480505061" sldId="273"/>
            <ac:inkMk id="9" creationId="{B19A712B-1CBC-9144-C49A-0ECEF1235706}"/>
          </ac:inkMkLst>
        </pc:inkChg>
        <pc:inkChg chg="add mod">
          <ac:chgData name="Weifeng Xu" userId="e7aed605-a3dd-4d5a-a692-a87037af107b" providerId="ADAL" clId="{7247261D-A2FF-471A-80A9-BB4A487C8F58}" dt="2023-04-08T14:52:50.429" v="6419"/>
          <ac:inkMkLst>
            <pc:docMk/>
            <pc:sldMk cId="2480505061" sldId="273"/>
            <ac:inkMk id="10" creationId="{DB5490BE-15DE-7DB7-93F7-81AFA4087FD9}"/>
          </ac:inkMkLst>
        </pc:inkChg>
        <pc:inkChg chg="add del mod">
          <ac:chgData name="Weifeng Xu" userId="e7aed605-a3dd-4d5a-a692-a87037af107b" providerId="ADAL" clId="{7247261D-A2FF-471A-80A9-BB4A487C8F58}" dt="2023-04-09T00:48:54.888" v="6452" actId="478"/>
          <ac:inkMkLst>
            <pc:docMk/>
            <pc:sldMk cId="2480505061" sldId="273"/>
            <ac:inkMk id="11" creationId="{51F29164-BBE8-7F11-3738-11A35FC731AB}"/>
          </ac:inkMkLst>
        </pc:inkChg>
        <pc:inkChg chg="add del mod">
          <ac:chgData name="Weifeng Xu" userId="e7aed605-a3dd-4d5a-a692-a87037af107b" providerId="ADAL" clId="{7247261D-A2FF-471A-80A9-BB4A487C8F58}" dt="2023-04-09T00:48:56.037" v="6453" actId="478"/>
          <ac:inkMkLst>
            <pc:docMk/>
            <pc:sldMk cId="2480505061" sldId="273"/>
            <ac:inkMk id="12" creationId="{B4B9545B-0995-0A5F-8700-4729977969B1}"/>
          </ac:inkMkLst>
        </pc:inkChg>
        <pc:inkChg chg="add del mod">
          <ac:chgData name="Weifeng Xu" userId="e7aed605-a3dd-4d5a-a692-a87037af107b" providerId="ADAL" clId="{7247261D-A2FF-471A-80A9-BB4A487C8F58}" dt="2023-04-09T00:47:32.579" v="6443" actId="478"/>
          <ac:inkMkLst>
            <pc:docMk/>
            <pc:sldMk cId="2480505061" sldId="273"/>
            <ac:inkMk id="13" creationId="{23724D04-017F-96CD-5A13-A0E0F2FDE52D}"/>
          </ac:inkMkLst>
        </pc:inkChg>
        <pc:inkChg chg="add mod">
          <ac:chgData name="Weifeng Xu" userId="e7aed605-a3dd-4d5a-a692-a87037af107b" providerId="ADAL" clId="{7247261D-A2FF-471A-80A9-BB4A487C8F58}" dt="2022-10-23T20:37:20.389" v="6034" actId="1076"/>
          <ac:inkMkLst>
            <pc:docMk/>
            <pc:sldMk cId="2480505061" sldId="273"/>
            <ac:inkMk id="14" creationId="{CA8CF64A-DC33-11CD-0E53-780C837869B0}"/>
          </ac:inkMkLst>
        </pc:inkChg>
        <pc:inkChg chg="add mod">
          <ac:chgData name="Weifeng Xu" userId="e7aed605-a3dd-4d5a-a692-a87037af107b" providerId="ADAL" clId="{7247261D-A2FF-471A-80A9-BB4A487C8F58}" dt="2022-10-23T20:33:25.325" v="6019"/>
          <ac:inkMkLst>
            <pc:docMk/>
            <pc:sldMk cId="2480505061" sldId="273"/>
            <ac:inkMk id="15" creationId="{A5F26D27-3D15-6103-4310-DD9219F56BC0}"/>
          </ac:inkMkLst>
        </pc:inkChg>
        <pc:inkChg chg="add mod">
          <ac:chgData name="Weifeng Xu" userId="e7aed605-a3dd-4d5a-a692-a87037af107b" providerId="ADAL" clId="{7247261D-A2FF-471A-80A9-BB4A487C8F58}" dt="2022-10-23T20:33:25.325" v="6019"/>
          <ac:inkMkLst>
            <pc:docMk/>
            <pc:sldMk cId="2480505061" sldId="273"/>
            <ac:inkMk id="16" creationId="{DE669FBC-6384-BCE2-F85F-B19D568AA54A}"/>
          </ac:inkMkLst>
        </pc:inkChg>
        <pc:inkChg chg="add mod">
          <ac:chgData name="Weifeng Xu" userId="e7aed605-a3dd-4d5a-a692-a87037af107b" providerId="ADAL" clId="{7247261D-A2FF-471A-80A9-BB4A487C8F58}" dt="2022-10-23T20:33:25.325" v="6019"/>
          <ac:inkMkLst>
            <pc:docMk/>
            <pc:sldMk cId="2480505061" sldId="273"/>
            <ac:inkMk id="17" creationId="{D3B42E83-1297-9F9C-30EC-3A061FC5B5B0}"/>
          </ac:inkMkLst>
        </pc:inkChg>
        <pc:inkChg chg="add mod">
          <ac:chgData name="Weifeng Xu" userId="e7aed605-a3dd-4d5a-a692-a87037af107b" providerId="ADAL" clId="{7247261D-A2FF-471A-80A9-BB4A487C8F58}" dt="2022-10-23T20:33:25.325" v="6019"/>
          <ac:inkMkLst>
            <pc:docMk/>
            <pc:sldMk cId="2480505061" sldId="273"/>
            <ac:inkMk id="18" creationId="{B5624C9C-484F-B648-C000-FC38E9D3C802}"/>
          </ac:inkMkLst>
        </pc:inkChg>
        <pc:inkChg chg="add del mod">
          <ac:chgData name="Weifeng Xu" userId="e7aed605-a3dd-4d5a-a692-a87037af107b" providerId="ADAL" clId="{7247261D-A2FF-471A-80A9-BB4A487C8F58}" dt="2022-10-23T20:33:44.198" v="6025" actId="9405"/>
          <ac:inkMkLst>
            <pc:docMk/>
            <pc:sldMk cId="2480505061" sldId="273"/>
            <ac:inkMk id="20" creationId="{134EF53D-524D-9270-472D-BB725E59F4AC}"/>
          </ac:inkMkLst>
        </pc:inkChg>
        <pc:inkChg chg="add">
          <ac:chgData name="Weifeng Xu" userId="e7aed605-a3dd-4d5a-a692-a87037af107b" providerId="ADAL" clId="{7247261D-A2FF-471A-80A9-BB4A487C8F58}" dt="2023-04-09T00:48:28.514" v="6448" actId="9405"/>
          <ac:inkMkLst>
            <pc:docMk/>
            <pc:sldMk cId="2480505061" sldId="273"/>
            <ac:inkMk id="20" creationId="{DF26F47E-EECD-A2B0-2F9A-693755C3D512}"/>
          </ac:inkMkLst>
        </pc:inkChg>
        <pc:inkChg chg="add del mod">
          <ac:chgData name="Weifeng Xu" userId="e7aed605-a3dd-4d5a-a692-a87037af107b" providerId="ADAL" clId="{7247261D-A2FF-471A-80A9-BB4A487C8F58}" dt="2022-10-23T20:33:43.837" v="6024"/>
          <ac:inkMkLst>
            <pc:docMk/>
            <pc:sldMk cId="2480505061" sldId="273"/>
            <ac:inkMk id="21" creationId="{999D4B2A-6C8E-2B7B-4265-D3B7B28C9C6E}"/>
          </ac:inkMkLst>
        </pc:inkChg>
        <pc:inkChg chg="add mod">
          <ac:chgData name="Weifeng Xu" userId="e7aed605-a3dd-4d5a-a692-a87037af107b" providerId="ADAL" clId="{7247261D-A2FF-471A-80A9-BB4A487C8F58}" dt="2023-04-08T14:52:50.429" v="6419"/>
          <ac:inkMkLst>
            <pc:docMk/>
            <pc:sldMk cId="2480505061" sldId="273"/>
            <ac:inkMk id="21" creationId="{C3DE943C-EC81-FD34-F04E-FE120F9B7A60}"/>
          </ac:inkMkLst>
        </pc:inkChg>
        <pc:inkChg chg="add">
          <ac:chgData name="Weifeng Xu" userId="e7aed605-a3dd-4d5a-a692-a87037af107b" providerId="ADAL" clId="{7247261D-A2FF-471A-80A9-BB4A487C8F58}" dt="2022-10-23T20:36:57.168" v="6026" actId="9405"/>
          <ac:inkMkLst>
            <pc:docMk/>
            <pc:sldMk cId="2480505061" sldId="273"/>
            <ac:inkMk id="23" creationId="{F32324C4-AC7D-3E82-BF04-0108ED88D5AF}"/>
          </ac:inkMkLst>
        </pc:inkChg>
        <pc:inkChg chg="add mod">
          <ac:chgData name="Weifeng Xu" userId="e7aed605-a3dd-4d5a-a692-a87037af107b" providerId="ADAL" clId="{7247261D-A2FF-471A-80A9-BB4A487C8F58}" dt="2023-04-09T00:48:37.010" v="6451"/>
          <ac:inkMkLst>
            <pc:docMk/>
            <pc:sldMk cId="2480505061" sldId="273"/>
            <ac:inkMk id="24" creationId="{781FCB6C-B307-C9F6-29BD-964D5CA75F09}"/>
          </ac:inkMkLst>
        </pc:inkChg>
        <pc:inkChg chg="add del">
          <ac:chgData name="Weifeng Xu" userId="e7aed605-a3dd-4d5a-a692-a87037af107b" providerId="ADAL" clId="{7247261D-A2FF-471A-80A9-BB4A487C8F58}" dt="2023-04-08T14:52:53.377" v="6421" actId="9405"/>
          <ac:inkMkLst>
            <pc:docMk/>
            <pc:sldMk cId="2480505061" sldId="273"/>
            <ac:inkMk id="24" creationId="{A7B3967C-469E-1D5C-AABF-0F9AE9DC7D4C}"/>
          </ac:inkMkLst>
        </pc:inkChg>
        <pc:inkChg chg="add mod">
          <ac:chgData name="Weifeng Xu" userId="e7aed605-a3dd-4d5a-a692-a87037af107b" providerId="ADAL" clId="{7247261D-A2FF-471A-80A9-BB4A487C8F58}" dt="2023-04-08T14:52:58.302" v="6424"/>
          <ac:inkMkLst>
            <pc:docMk/>
            <pc:sldMk cId="2480505061" sldId="273"/>
            <ac:inkMk id="26" creationId="{57A415E1-D8B5-D093-A405-079D86461A1A}"/>
          </ac:inkMkLst>
        </pc:inkChg>
        <pc:inkChg chg="add mod">
          <ac:chgData name="Weifeng Xu" userId="e7aed605-a3dd-4d5a-a692-a87037af107b" providerId="ADAL" clId="{7247261D-A2FF-471A-80A9-BB4A487C8F58}" dt="2023-04-08T14:52:58.302" v="6424"/>
          <ac:inkMkLst>
            <pc:docMk/>
            <pc:sldMk cId="2480505061" sldId="273"/>
            <ac:inkMk id="27" creationId="{527A225C-4264-1E5F-99A8-86A4F5C5558C}"/>
          </ac:inkMkLst>
        </pc:inkChg>
        <pc:inkChg chg="add del">
          <ac:chgData name="Weifeng Xu" userId="e7aed605-a3dd-4d5a-a692-a87037af107b" providerId="ADAL" clId="{7247261D-A2FF-471A-80A9-BB4A487C8F58}" dt="2023-04-08T14:53:06.166" v="6426" actId="9405"/>
          <ac:inkMkLst>
            <pc:docMk/>
            <pc:sldMk cId="2480505061" sldId="273"/>
            <ac:inkMk id="29" creationId="{09E1C32D-10D8-3F2A-8AB1-499E76DDFAAB}"/>
          </ac:inkMkLst>
        </pc:inkChg>
        <pc:inkChg chg="add mod">
          <ac:chgData name="Weifeng Xu" userId="e7aed605-a3dd-4d5a-a692-a87037af107b" providerId="ADAL" clId="{7247261D-A2FF-471A-80A9-BB4A487C8F58}" dt="2023-04-09T00:48:37.010" v="6451"/>
          <ac:inkMkLst>
            <pc:docMk/>
            <pc:sldMk cId="2480505061" sldId="273"/>
            <ac:inkMk id="29" creationId="{23334FF4-2169-DCFC-9068-9C3CDC0C447D}"/>
          </ac:inkMkLst>
        </pc:inkChg>
        <pc:inkChg chg="add del">
          <ac:chgData name="Weifeng Xu" userId="e7aed605-a3dd-4d5a-a692-a87037af107b" providerId="ADAL" clId="{7247261D-A2FF-471A-80A9-BB4A487C8F58}" dt="2023-04-08T14:53:11.750" v="6428" actId="9405"/>
          <ac:inkMkLst>
            <pc:docMk/>
            <pc:sldMk cId="2480505061" sldId="273"/>
            <ac:inkMk id="30" creationId="{BFF34085-51EF-DD42-F7B6-002A10EFF811}"/>
          </ac:inkMkLst>
        </pc:inkChg>
        <pc:inkChg chg="add mod">
          <ac:chgData name="Weifeng Xu" userId="e7aed605-a3dd-4d5a-a692-a87037af107b" providerId="ADAL" clId="{7247261D-A2FF-471A-80A9-BB4A487C8F58}" dt="2023-04-08T14:53:27.412" v="6438"/>
          <ac:inkMkLst>
            <pc:docMk/>
            <pc:sldMk cId="2480505061" sldId="273"/>
            <ac:inkMk id="31" creationId="{FB9F5CA7-3B83-9A71-F1FE-610DC27F7E3C}"/>
          </ac:inkMkLst>
        </pc:inkChg>
        <pc:inkChg chg="add mod">
          <ac:chgData name="Weifeng Xu" userId="e7aed605-a3dd-4d5a-a692-a87037af107b" providerId="ADAL" clId="{7247261D-A2FF-471A-80A9-BB4A487C8F58}" dt="2023-04-08T14:53:27.412" v="6438"/>
          <ac:inkMkLst>
            <pc:docMk/>
            <pc:sldMk cId="2480505061" sldId="273"/>
            <ac:inkMk id="32" creationId="{66F6F7CA-FE48-F8C5-65A4-AD74336AA1C7}"/>
          </ac:inkMkLst>
        </pc:inkChg>
        <pc:inkChg chg="add mod">
          <ac:chgData name="Weifeng Xu" userId="e7aed605-a3dd-4d5a-a692-a87037af107b" providerId="ADAL" clId="{7247261D-A2FF-471A-80A9-BB4A487C8F58}" dt="2023-04-08T14:53:27.412" v="6438"/>
          <ac:inkMkLst>
            <pc:docMk/>
            <pc:sldMk cId="2480505061" sldId="273"/>
            <ac:inkMk id="33" creationId="{2D50D09D-6988-E090-8022-3EE27E8236D9}"/>
          </ac:inkMkLst>
        </pc:inkChg>
        <pc:inkChg chg="add del">
          <ac:chgData name="Weifeng Xu" userId="e7aed605-a3dd-4d5a-a692-a87037af107b" providerId="ADAL" clId="{7247261D-A2FF-471A-80A9-BB4A487C8F58}" dt="2023-04-09T00:49:05.452" v="6455" actId="9405"/>
          <ac:inkMkLst>
            <pc:docMk/>
            <pc:sldMk cId="2480505061" sldId="273"/>
            <ac:inkMk id="34" creationId="{DC438DB1-0B60-4CB4-518C-AF8E01839DE0}"/>
          </ac:inkMkLst>
        </pc:inkChg>
        <pc:inkChg chg="add mod">
          <ac:chgData name="Weifeng Xu" userId="e7aed605-a3dd-4d5a-a692-a87037af107b" providerId="ADAL" clId="{7247261D-A2FF-471A-80A9-BB4A487C8F58}" dt="2023-04-08T14:53:27.412" v="6438"/>
          <ac:inkMkLst>
            <pc:docMk/>
            <pc:sldMk cId="2480505061" sldId="273"/>
            <ac:inkMk id="35" creationId="{6BA95D50-EC08-CF84-95A0-E34237E3C079}"/>
          </ac:inkMkLst>
        </pc:inkChg>
        <pc:inkChg chg="add mod">
          <ac:chgData name="Weifeng Xu" userId="e7aed605-a3dd-4d5a-a692-a87037af107b" providerId="ADAL" clId="{7247261D-A2FF-471A-80A9-BB4A487C8F58}" dt="2023-04-08T14:53:27.412" v="6438"/>
          <ac:inkMkLst>
            <pc:docMk/>
            <pc:sldMk cId="2480505061" sldId="273"/>
            <ac:inkMk id="36" creationId="{F9EE17F0-95AD-EA70-3B1A-6ACAF6FCB961}"/>
          </ac:inkMkLst>
        </pc:inkChg>
        <pc:inkChg chg="add">
          <ac:chgData name="Weifeng Xu" userId="e7aed605-a3dd-4d5a-a692-a87037af107b" providerId="ADAL" clId="{7247261D-A2FF-471A-80A9-BB4A487C8F58}" dt="2023-04-09T00:49:29.212" v="6456" actId="9405"/>
          <ac:inkMkLst>
            <pc:docMk/>
            <pc:sldMk cId="2480505061" sldId="273"/>
            <ac:inkMk id="37" creationId="{E90D9087-25B6-2DDC-EF6D-D65286AAE244}"/>
          </ac:inkMkLst>
        </pc:inkChg>
        <pc:inkChg chg="add mod">
          <ac:chgData name="Weifeng Xu" userId="e7aed605-a3dd-4d5a-a692-a87037af107b" providerId="ADAL" clId="{7247261D-A2FF-471A-80A9-BB4A487C8F58}" dt="2023-04-08T14:53:27.412" v="6438"/>
          <ac:inkMkLst>
            <pc:docMk/>
            <pc:sldMk cId="2480505061" sldId="273"/>
            <ac:inkMk id="38" creationId="{581BA7C3-83FC-B3AB-E8EB-E4FBB4DD5A30}"/>
          </ac:inkMkLst>
        </pc:inkChg>
        <pc:inkChg chg="add mod">
          <ac:chgData name="Weifeng Xu" userId="e7aed605-a3dd-4d5a-a692-a87037af107b" providerId="ADAL" clId="{7247261D-A2FF-471A-80A9-BB4A487C8F58}" dt="2023-04-08T14:53:27.412" v="6438"/>
          <ac:inkMkLst>
            <pc:docMk/>
            <pc:sldMk cId="2480505061" sldId="273"/>
            <ac:inkMk id="39" creationId="{26A3C502-6D3D-9E85-A0BF-120491E24503}"/>
          </ac:inkMkLst>
        </pc:inkChg>
        <pc:inkChg chg="add">
          <ac:chgData name="Weifeng Xu" userId="e7aed605-a3dd-4d5a-a692-a87037af107b" providerId="ADAL" clId="{7247261D-A2FF-471A-80A9-BB4A487C8F58}" dt="2023-04-09T00:49:32.734" v="6457" actId="9405"/>
          <ac:inkMkLst>
            <pc:docMk/>
            <pc:sldMk cId="2480505061" sldId="273"/>
            <ac:inkMk id="41" creationId="{0D8A72A9-CA5E-3893-AA43-A82C988DDE70}"/>
          </ac:inkMkLst>
        </pc:inkChg>
        <pc:inkChg chg="add del">
          <ac:chgData name="Weifeng Xu" userId="e7aed605-a3dd-4d5a-a692-a87037af107b" providerId="ADAL" clId="{7247261D-A2FF-471A-80A9-BB4A487C8F58}" dt="2023-04-08T14:53:56.198" v="6440" actId="9405"/>
          <ac:inkMkLst>
            <pc:docMk/>
            <pc:sldMk cId="2480505061" sldId="273"/>
            <ac:inkMk id="41" creationId="{2C34CD0F-41A4-C094-BAD6-341E30F06EB5}"/>
          </ac:inkMkLst>
        </pc:inkChg>
        <pc:inkChg chg="add del">
          <ac:chgData name="Weifeng Xu" userId="e7aed605-a3dd-4d5a-a692-a87037af107b" providerId="ADAL" clId="{7247261D-A2FF-471A-80A9-BB4A487C8F58}" dt="2023-04-09T00:47:59.345" v="6444" actId="478"/>
          <ac:inkMkLst>
            <pc:docMk/>
            <pc:sldMk cId="2480505061" sldId="273"/>
            <ac:inkMk id="42" creationId="{ACF4FDCA-29A9-8D9A-D06A-FDC2FBC7B908}"/>
          </ac:inkMkLst>
        </pc:inkChg>
        <pc:inkChg chg="add del">
          <ac:chgData name="Weifeng Xu" userId="e7aed605-a3dd-4d5a-a692-a87037af107b" providerId="ADAL" clId="{7247261D-A2FF-471A-80A9-BB4A487C8F58}" dt="2023-04-09T00:50:21.299" v="6459" actId="9405"/>
          <ac:inkMkLst>
            <pc:docMk/>
            <pc:sldMk cId="2480505061" sldId="273"/>
            <ac:inkMk id="43" creationId="{869C4442-EE54-D2C1-4C3A-7513965EDACE}"/>
          </ac:inkMkLst>
        </pc:inkChg>
        <pc:inkChg chg="add del">
          <ac:chgData name="Weifeng Xu" userId="e7aed605-a3dd-4d5a-a692-a87037af107b" providerId="ADAL" clId="{7247261D-A2FF-471A-80A9-BB4A487C8F58}" dt="2023-04-09T00:50:28.083" v="6461" actId="9405"/>
          <ac:inkMkLst>
            <pc:docMk/>
            <pc:sldMk cId="2480505061" sldId="273"/>
            <ac:inkMk id="44" creationId="{3C677158-340C-C699-CE64-1F3B6F6F980A}"/>
          </ac:inkMkLst>
        </pc:inkChg>
        <pc:inkChg chg="add">
          <ac:chgData name="Weifeng Xu" userId="e7aed605-a3dd-4d5a-a692-a87037af107b" providerId="ADAL" clId="{7247261D-A2FF-471A-80A9-BB4A487C8F58}" dt="2023-04-09T00:50:32.530" v="6462" actId="9405"/>
          <ac:inkMkLst>
            <pc:docMk/>
            <pc:sldMk cId="2480505061" sldId="273"/>
            <ac:inkMk id="45" creationId="{9188D481-0AAB-44AF-967C-FD857AAB1933}"/>
          </ac:inkMkLst>
        </pc:inkChg>
        <pc:inkChg chg="add mod">
          <ac:chgData name="Weifeng Xu" userId="e7aed605-a3dd-4d5a-a692-a87037af107b" providerId="ADAL" clId="{7247261D-A2FF-471A-80A9-BB4A487C8F58}" dt="2023-04-09T00:50:37.090" v="6465"/>
          <ac:inkMkLst>
            <pc:docMk/>
            <pc:sldMk cId="2480505061" sldId="273"/>
            <ac:inkMk id="46" creationId="{82C36FB9-8985-91E5-A8EB-D1C4B546CAAF}"/>
          </ac:inkMkLst>
        </pc:inkChg>
        <pc:inkChg chg="add mod">
          <ac:chgData name="Weifeng Xu" userId="e7aed605-a3dd-4d5a-a692-a87037af107b" providerId="ADAL" clId="{7247261D-A2FF-471A-80A9-BB4A487C8F58}" dt="2023-04-09T00:50:37.090" v="6465"/>
          <ac:inkMkLst>
            <pc:docMk/>
            <pc:sldMk cId="2480505061" sldId="273"/>
            <ac:inkMk id="47" creationId="{DE28A87E-CEDA-3829-21A0-008FF0A86424}"/>
          </ac:inkMkLst>
        </pc:ink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26T20:23:24.966" v="5335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26T20:23:24.966" v="5335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20:24:08.621" v="5395" actId="20577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26T20:24:08.621" v="5395" actId="20577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20:23:32.014" v="5343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26T20:23:32.014" v="5343" actId="20577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2-10-28T19:07:59.536" v="6070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2-10-28T19:07:59.536" v="6070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26T20:24:04.796" v="5389" actId="20577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26T20:24:04.796" v="5389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26T20:24:19.097" v="5408" actId="20577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26T20:24:19.097" v="5408" actId="20577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 ord">
        <pc:chgData name="Weifeng Xu" userId="e7aed605-a3dd-4d5a-a692-a87037af107b" providerId="ADAL" clId="{7247261D-A2FF-471A-80A9-BB4A487C8F58}" dt="2022-10-28T19:54:50.544" v="6173" actId="20578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addSp delSp modSp new mod ord">
        <pc:chgData name="Weifeng Xu" userId="e7aed605-a3dd-4d5a-a692-a87037af107b" providerId="ADAL" clId="{7247261D-A2FF-471A-80A9-BB4A487C8F58}" dt="2022-10-28T19:08:44.252" v="6072" actId="207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2-10-28T19:08:44.252" v="6072" actId="207"/>
          <ac:spMkLst>
            <pc:docMk/>
            <pc:sldMk cId="1490544817" sldId="286"/>
            <ac:spMk id="3" creationId="{D2612425-FBD3-4A29-86B8-EAA7A9226AC5}"/>
          </ac:spMkLst>
        </pc:spChg>
        <pc:spChg chg="add mod">
          <ac:chgData name="Weifeng Xu" userId="e7aed605-a3dd-4d5a-a692-a87037af107b" providerId="ADAL" clId="{7247261D-A2FF-471A-80A9-BB4A487C8F58}" dt="2022-10-28T19:07:21.707" v="6051" actId="207"/>
          <ac:spMkLst>
            <pc:docMk/>
            <pc:sldMk cId="1490544817" sldId="286"/>
            <ac:spMk id="14" creationId="{77E12B45-57FE-3E26-3572-06545AC3310F}"/>
          </ac:spMkLst>
        </pc:spChg>
        <pc:grpChg chg="mod">
          <ac:chgData name="Weifeng Xu" userId="e7aed605-a3dd-4d5a-a692-a87037af107b" providerId="ADAL" clId="{7247261D-A2FF-471A-80A9-BB4A487C8F58}" dt="2022-10-23T19:36:31.520" v="5592"/>
          <ac:grpSpMkLst>
            <pc:docMk/>
            <pc:sldMk cId="1490544817" sldId="286"/>
            <ac:grpSpMk id="8" creationId="{D6EBF557-5998-45F6-D0A8-42F59AFBF9CB}"/>
          </ac:grpSpMkLst>
        </pc:grpChg>
        <pc:grpChg chg="del mod">
          <ac:chgData name="Weifeng Xu" userId="e7aed605-a3dd-4d5a-a692-a87037af107b" providerId="ADAL" clId="{7247261D-A2FF-471A-80A9-BB4A487C8F58}" dt="2022-10-23T19:36:53.013" v="5599"/>
          <ac:grpSpMkLst>
            <pc:docMk/>
            <pc:sldMk cId="1490544817" sldId="286"/>
            <ac:grpSpMk id="12" creationId="{04638CC2-F137-ADBA-1EB5-FF5AE8A92C18}"/>
          </ac:grpSpMkLst>
        </pc:grpChg>
        <pc:grpChg chg="mod">
          <ac:chgData name="Weifeng Xu" userId="e7aed605-a3dd-4d5a-a692-a87037af107b" providerId="ADAL" clId="{7247261D-A2FF-471A-80A9-BB4A487C8F58}" dt="2022-10-23T19:36:53.013" v="5599"/>
          <ac:grpSpMkLst>
            <pc:docMk/>
            <pc:sldMk cId="1490544817" sldId="286"/>
            <ac:grpSpMk id="13" creationId="{750CFF9E-8601-4B89-4CF2-768C25C7CFA6}"/>
          </ac:grpSpMkLst>
        </pc:grpChg>
        <pc:grpChg chg="mod">
          <ac:chgData name="Weifeng Xu" userId="e7aed605-a3dd-4d5a-a692-a87037af107b" providerId="ADAL" clId="{7247261D-A2FF-471A-80A9-BB4A487C8F58}" dt="2022-10-23T19:37:49.997" v="5606"/>
          <ac:grpSpMkLst>
            <pc:docMk/>
            <pc:sldMk cId="1490544817" sldId="286"/>
            <ac:grpSpMk id="18" creationId="{FD3B9B21-336B-9946-1D00-FF5C87D92D10}"/>
          </ac:grpSpMkLst>
        </pc:grpChg>
        <pc:grpChg chg="mod">
          <ac:chgData name="Weifeng Xu" userId="e7aed605-a3dd-4d5a-a692-a87037af107b" providerId="ADAL" clId="{7247261D-A2FF-471A-80A9-BB4A487C8F58}" dt="2022-10-23T19:38:10.355" v="5612"/>
          <ac:grpSpMkLst>
            <pc:docMk/>
            <pc:sldMk cId="1490544817" sldId="286"/>
            <ac:grpSpMk id="22" creationId="{EB48A79E-2668-3701-5038-13BF231A90B2}"/>
          </ac:grpSpMkLst>
        </pc:grpChg>
        <pc:grpChg chg="mod">
          <ac:chgData name="Weifeng Xu" userId="e7aed605-a3dd-4d5a-a692-a87037af107b" providerId="ADAL" clId="{7247261D-A2FF-471A-80A9-BB4A487C8F58}" dt="2022-10-23T19:38:20.567" v="5618"/>
          <ac:grpSpMkLst>
            <pc:docMk/>
            <pc:sldMk cId="1490544817" sldId="286"/>
            <ac:grpSpMk id="26" creationId="{E6E95E11-F9C4-4847-C456-BBB8F1811505}"/>
          </ac:grpSpMkLst>
        </pc:grpChg>
        <pc:picChg chg="add mod">
          <ac:chgData name="Weifeng Xu" userId="e7aed605-a3dd-4d5a-a692-a87037af107b" providerId="ADAL" clId="{7247261D-A2FF-471A-80A9-BB4A487C8F58}" dt="2022-10-23T19:35:43.501" v="5585" actId="1076"/>
          <ac:picMkLst>
            <pc:docMk/>
            <pc:sldMk cId="1490544817" sldId="286"/>
            <ac:picMk id="4" creationId="{7497A303-37F3-6080-A750-F8A9213AE5DE}"/>
          </ac:picMkLst>
        </pc:picChg>
        <pc:picChg chg="add del mod">
          <ac:chgData name="Weifeng Xu" userId="e7aed605-a3dd-4d5a-a692-a87037af107b" providerId="ADAL" clId="{7247261D-A2FF-471A-80A9-BB4A487C8F58}" dt="2022-10-28T19:06:02.755" v="6038" actId="478"/>
          <ac:picMkLst>
            <pc:docMk/>
            <pc:sldMk cId="1490544817" sldId="286"/>
            <ac:picMk id="6" creationId="{82A3A15B-6FF7-50AE-921B-E3E3E8EA4C41}"/>
          </ac:picMkLst>
        </pc:picChg>
        <pc:picChg chg="add mod ord">
          <ac:chgData name="Weifeng Xu" userId="e7aed605-a3dd-4d5a-a692-a87037af107b" providerId="ADAL" clId="{7247261D-A2FF-471A-80A9-BB4A487C8F58}" dt="2022-10-28T19:07:38.243" v="6055" actId="1076"/>
          <ac:picMkLst>
            <pc:docMk/>
            <pc:sldMk cId="1490544817" sldId="286"/>
            <ac:picMk id="8" creationId="{E9E552E8-AC20-B9BF-6785-69E04CEAC3CB}"/>
          </ac:picMkLst>
        </pc:picChg>
        <pc:picChg chg="add mod ord">
          <ac:chgData name="Weifeng Xu" userId="e7aed605-a3dd-4d5a-a692-a87037af107b" providerId="ADAL" clId="{7247261D-A2FF-471A-80A9-BB4A487C8F58}" dt="2022-10-28T19:07:31.891" v="6053" actId="167"/>
          <ac:picMkLst>
            <pc:docMk/>
            <pc:sldMk cId="1490544817" sldId="286"/>
            <ac:picMk id="12" creationId="{87AA4E00-2FCD-3EFD-A657-3E3C7BC019F1}"/>
          </ac:picMkLst>
        </pc:picChg>
        <pc:inkChg chg="add del mod">
          <ac:chgData name="Weifeng Xu" userId="e7aed605-a3dd-4d5a-a692-a87037af107b" providerId="ADAL" clId="{7247261D-A2FF-471A-80A9-BB4A487C8F58}" dt="2022-10-23T19:36:32.492" v="5594" actId="9405"/>
          <ac:inkMkLst>
            <pc:docMk/>
            <pc:sldMk cId="1490544817" sldId="286"/>
            <ac:inkMk id="5" creationId="{564D9F75-2E0B-642A-1EB2-B7AC4B6A36B8}"/>
          </ac:inkMkLst>
        </pc:inkChg>
        <pc:inkChg chg="add del mod">
          <ac:chgData name="Weifeng Xu" userId="e7aed605-a3dd-4d5a-a692-a87037af107b" providerId="ADAL" clId="{7247261D-A2FF-471A-80A9-BB4A487C8F58}" dt="2022-10-23T19:36:32.116" v="5593" actId="9405"/>
          <ac:inkMkLst>
            <pc:docMk/>
            <pc:sldMk cId="1490544817" sldId="286"/>
            <ac:inkMk id="6" creationId="{74229F01-BF87-DB96-9F95-878CC1C3CB8D}"/>
          </ac:inkMkLst>
        </pc:inkChg>
        <pc:inkChg chg="add del mod">
          <ac:chgData name="Weifeng Xu" userId="e7aed605-a3dd-4d5a-a692-a87037af107b" providerId="ADAL" clId="{7247261D-A2FF-471A-80A9-BB4A487C8F58}" dt="2022-10-23T19:36:31.520" v="5592"/>
          <ac:inkMkLst>
            <pc:docMk/>
            <pc:sldMk cId="1490544817" sldId="286"/>
            <ac:inkMk id="7" creationId="{AE4E8880-9152-1E8C-F02D-132B051BD1B3}"/>
          </ac:inkMkLst>
        </pc:inkChg>
        <pc:inkChg chg="add mod">
          <ac:chgData name="Weifeng Xu" userId="e7aed605-a3dd-4d5a-a692-a87037af107b" providerId="ADAL" clId="{7247261D-A2FF-471A-80A9-BB4A487C8F58}" dt="2022-10-23T19:36:53.013" v="5599"/>
          <ac:inkMkLst>
            <pc:docMk/>
            <pc:sldMk cId="1490544817" sldId="286"/>
            <ac:inkMk id="9" creationId="{0349504C-B264-5E8E-68FB-836685998E16}"/>
          </ac:inkMkLst>
        </pc:inkChg>
        <pc:inkChg chg="add mod">
          <ac:chgData name="Weifeng Xu" userId="e7aed605-a3dd-4d5a-a692-a87037af107b" providerId="ADAL" clId="{7247261D-A2FF-471A-80A9-BB4A487C8F58}" dt="2022-10-23T19:36:53.013" v="5599"/>
          <ac:inkMkLst>
            <pc:docMk/>
            <pc:sldMk cId="1490544817" sldId="286"/>
            <ac:inkMk id="10" creationId="{46481BE5-5BC7-5EB8-2C68-FF57F7B7E6F5}"/>
          </ac:inkMkLst>
        </pc:inkChg>
        <pc:inkChg chg="add mod">
          <ac:chgData name="Weifeng Xu" userId="e7aed605-a3dd-4d5a-a692-a87037af107b" providerId="ADAL" clId="{7247261D-A2FF-471A-80A9-BB4A487C8F58}" dt="2022-10-23T19:36:53.013" v="5599"/>
          <ac:inkMkLst>
            <pc:docMk/>
            <pc:sldMk cId="1490544817" sldId="286"/>
            <ac:inkMk id="11" creationId="{16BDB7EF-C93B-60E8-57B1-8FE7BBF6EFBE}"/>
          </ac:inkMkLst>
        </pc:inkChg>
        <pc:inkChg chg="add del">
          <ac:chgData name="Weifeng Xu" userId="e7aed605-a3dd-4d5a-a692-a87037af107b" providerId="ADAL" clId="{7247261D-A2FF-471A-80A9-BB4A487C8F58}" dt="2022-10-23T19:37:13.953" v="5601" actId="9405"/>
          <ac:inkMkLst>
            <pc:docMk/>
            <pc:sldMk cId="1490544817" sldId="286"/>
            <ac:inkMk id="14" creationId="{5C470A5A-D586-479D-4CFD-A1313B2D4158}"/>
          </ac:inkMkLst>
        </pc:inkChg>
        <pc:inkChg chg="add">
          <ac:chgData name="Weifeng Xu" userId="e7aed605-a3dd-4d5a-a692-a87037af107b" providerId="ADAL" clId="{7247261D-A2FF-471A-80A9-BB4A487C8F58}" dt="2022-10-23T19:37:44.341" v="5603" actId="9405"/>
          <ac:inkMkLst>
            <pc:docMk/>
            <pc:sldMk cId="1490544817" sldId="286"/>
            <ac:inkMk id="15" creationId="{6FDB5A58-25A2-344A-4D2C-7293CBE4C86E}"/>
          </ac:inkMkLst>
        </pc:inkChg>
        <pc:inkChg chg="add mod">
          <ac:chgData name="Weifeng Xu" userId="e7aed605-a3dd-4d5a-a692-a87037af107b" providerId="ADAL" clId="{7247261D-A2FF-471A-80A9-BB4A487C8F58}" dt="2022-10-23T19:37:49.997" v="5606"/>
          <ac:inkMkLst>
            <pc:docMk/>
            <pc:sldMk cId="1490544817" sldId="286"/>
            <ac:inkMk id="16" creationId="{3CB94A64-06AA-B8BD-2F7E-586293CF5A53}"/>
          </ac:inkMkLst>
        </pc:inkChg>
        <pc:inkChg chg="add mod">
          <ac:chgData name="Weifeng Xu" userId="e7aed605-a3dd-4d5a-a692-a87037af107b" providerId="ADAL" clId="{7247261D-A2FF-471A-80A9-BB4A487C8F58}" dt="2022-10-23T19:37:49.997" v="5606"/>
          <ac:inkMkLst>
            <pc:docMk/>
            <pc:sldMk cId="1490544817" sldId="286"/>
            <ac:inkMk id="17" creationId="{9B5B91E2-5E71-D1FF-A4B4-1D7D2B73F2D2}"/>
          </ac:inkMkLst>
        </pc:inkChg>
        <pc:inkChg chg="add del">
          <ac:chgData name="Weifeng Xu" userId="e7aed605-a3dd-4d5a-a692-a87037af107b" providerId="ADAL" clId="{7247261D-A2FF-471A-80A9-BB4A487C8F58}" dt="2022-10-23T19:38:11.105" v="5614" actId="9405"/>
          <ac:inkMkLst>
            <pc:docMk/>
            <pc:sldMk cId="1490544817" sldId="286"/>
            <ac:inkMk id="19" creationId="{C8BAA44F-0109-7059-24F0-8CFB07E702E4}"/>
          </ac:inkMkLst>
        </pc:inkChg>
        <pc:inkChg chg="add del mod">
          <ac:chgData name="Weifeng Xu" userId="e7aed605-a3dd-4d5a-a692-a87037af107b" providerId="ADAL" clId="{7247261D-A2FF-471A-80A9-BB4A487C8F58}" dt="2022-10-23T19:38:10.715" v="5613" actId="9405"/>
          <ac:inkMkLst>
            <pc:docMk/>
            <pc:sldMk cId="1490544817" sldId="286"/>
            <ac:inkMk id="20" creationId="{DB38BE96-04A5-131A-7B71-FDE01F221663}"/>
          </ac:inkMkLst>
        </pc:inkChg>
        <pc:inkChg chg="add del mod">
          <ac:chgData name="Weifeng Xu" userId="e7aed605-a3dd-4d5a-a692-a87037af107b" providerId="ADAL" clId="{7247261D-A2FF-471A-80A9-BB4A487C8F58}" dt="2022-10-23T19:38:10.355" v="5612"/>
          <ac:inkMkLst>
            <pc:docMk/>
            <pc:sldMk cId="1490544817" sldId="286"/>
            <ac:inkMk id="21" creationId="{473C5486-BF01-CBB4-D2E4-F6019D4F8AAC}"/>
          </ac:inkMkLst>
        </pc:inkChg>
        <pc:inkChg chg="add">
          <ac:chgData name="Weifeng Xu" userId="e7aed605-a3dd-4d5a-a692-a87037af107b" providerId="ADAL" clId="{7247261D-A2FF-471A-80A9-BB4A487C8F58}" dt="2022-10-23T19:38:15.251" v="5615" actId="9405"/>
          <ac:inkMkLst>
            <pc:docMk/>
            <pc:sldMk cId="1490544817" sldId="286"/>
            <ac:inkMk id="23" creationId="{EEC2897E-B4F1-C61A-CC8B-BA47E630302E}"/>
          </ac:inkMkLst>
        </pc:inkChg>
        <pc:inkChg chg="add mod">
          <ac:chgData name="Weifeng Xu" userId="e7aed605-a3dd-4d5a-a692-a87037af107b" providerId="ADAL" clId="{7247261D-A2FF-471A-80A9-BB4A487C8F58}" dt="2022-10-23T19:38:20.567" v="5618"/>
          <ac:inkMkLst>
            <pc:docMk/>
            <pc:sldMk cId="1490544817" sldId="286"/>
            <ac:inkMk id="24" creationId="{BEC83FA7-5B47-4D68-8E46-6A094076E8C1}"/>
          </ac:inkMkLst>
        </pc:inkChg>
        <pc:inkChg chg="add mod">
          <ac:chgData name="Weifeng Xu" userId="e7aed605-a3dd-4d5a-a692-a87037af107b" providerId="ADAL" clId="{7247261D-A2FF-471A-80A9-BB4A487C8F58}" dt="2022-10-23T19:38:20.567" v="5618"/>
          <ac:inkMkLst>
            <pc:docMk/>
            <pc:sldMk cId="1490544817" sldId="286"/>
            <ac:inkMk id="25" creationId="{91A55329-FCFA-3B97-61E1-6F61B7CE876E}"/>
          </ac:inkMkLst>
        </pc:ink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26T14:53:39.226" v="4697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26T14:53:39.226" v="4697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26T20:01:29.840" v="5306" actId="20577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26T20:01:29.840" v="5306" actId="20577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26T15:50:31.678" v="5004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26T15:50:31.678" v="5004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2-10-28T19:58:35.251" v="6174" actId="6549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2-10-28T19:58:35.251" v="6174" actId="6549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2-03-10T01:59:02.659" v="5490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2-03-10T01:59:59.281" v="5492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26T19:16:04.950" v="5255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2-03-10T01:59:59.281" v="5492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27T23:07:17.490" v="5429" actId="20578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graphicFrameChg chg="add mod modGraphic">
          <ac:chgData name="Weifeng Xu" userId="e7aed605-a3dd-4d5a-a692-a87037af107b" providerId="ADAL" clId="{7247261D-A2FF-471A-80A9-BB4A487C8F58}" dt="2021-09-27T23:07:17.490" v="5429" actId="20578"/>
          <ac:graphicFrameMkLst>
            <pc:docMk/>
            <pc:sldMk cId="3585044140" sldId="298"/>
            <ac:graphicFrameMk id="3" creationId="{5F05C5B0-1C23-4BBB-B22E-800C1FB6A8A0}"/>
          </ac:graphicFrameMkLst>
        </pc:graphicFrame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3-04-08T14:38:32.156" v="6200" actId="33524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3-04-08T14:38:32.156" v="6200" actId="33524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addSp modSp new mod">
        <pc:chgData name="Weifeng Xu" userId="e7aed605-a3dd-4d5a-a692-a87037af107b" providerId="ADAL" clId="{7247261D-A2FF-471A-80A9-BB4A487C8F58}" dt="2021-09-26T15:45:09.923" v="4903" actId="108"/>
        <pc:sldMkLst>
          <pc:docMk/>
          <pc:sldMk cId="754365290" sldId="300"/>
        </pc:sldMkLst>
        <pc:spChg chg="mod">
          <ac:chgData name="Weifeng Xu" userId="e7aed605-a3dd-4d5a-a692-a87037af107b" providerId="ADAL" clId="{7247261D-A2FF-471A-80A9-BB4A487C8F58}" dt="2021-09-26T15:44:13.273" v="4890" actId="1076"/>
          <ac:spMkLst>
            <pc:docMk/>
            <pc:sldMk cId="754365290" sldId="300"/>
            <ac:spMk id="2" creationId="{BCBAF175-3309-428B-958D-BAECCFB7498C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4" creationId="{03BECB84-B4F2-433B-8EE2-1FC340DF8C29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5" creationId="{C2AC19F7-1005-4964-A914-B5407863978E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7" creationId="{D2FE73FE-6EE1-466B-AC5A-B297E7942F3E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11" creationId="{2E0BA823-0D65-41F6-934E-F83277F561F5}"/>
          </ac:spMkLst>
        </pc:spChg>
        <pc:graphicFrameChg chg="add mod modGraphic">
          <ac:chgData name="Weifeng Xu" userId="e7aed605-a3dd-4d5a-a692-a87037af107b" providerId="ADAL" clId="{7247261D-A2FF-471A-80A9-BB4A487C8F58}" dt="2021-09-26T15:45:09.923" v="4903" actId="108"/>
          <ac:graphicFrameMkLst>
            <pc:docMk/>
            <pc:sldMk cId="754365290" sldId="300"/>
            <ac:graphicFrameMk id="13" creationId="{A29C4644-B223-45CF-94D4-AA6CFE861408}"/>
          </ac:graphicFrameMkLst>
        </pc:graphicFrameChg>
        <pc:picChg chg="add mod">
          <ac:chgData name="Weifeng Xu" userId="e7aed605-a3dd-4d5a-a692-a87037af107b" providerId="ADAL" clId="{7247261D-A2FF-471A-80A9-BB4A487C8F58}" dt="2021-09-26T15:44:19.096" v="4891" actId="1076"/>
          <ac:picMkLst>
            <pc:docMk/>
            <pc:sldMk cId="754365290" sldId="300"/>
            <ac:picMk id="3" creationId="{70AA632A-5D58-442D-917D-620C245B069B}"/>
          </ac:picMkLst>
        </pc:picChg>
        <pc:cxnChg chg="add mod">
          <ac:chgData name="Weifeng Xu" userId="e7aed605-a3dd-4d5a-a692-a87037af107b" providerId="ADAL" clId="{7247261D-A2FF-471A-80A9-BB4A487C8F58}" dt="2021-09-26T15:44:19.096" v="4891" actId="1076"/>
          <ac:cxnSpMkLst>
            <pc:docMk/>
            <pc:sldMk cId="754365290" sldId="300"/>
            <ac:cxnSpMk id="9" creationId="{CF6AA392-8878-4B9A-984A-D53C63223301}"/>
          </ac:cxnSpMkLst>
        </pc:cxnChg>
        <pc:cxnChg chg="add mod">
          <ac:chgData name="Weifeng Xu" userId="e7aed605-a3dd-4d5a-a692-a87037af107b" providerId="ADAL" clId="{7247261D-A2FF-471A-80A9-BB4A487C8F58}" dt="2021-09-26T15:44:19.096" v="4891" actId="1076"/>
          <ac:cxnSpMkLst>
            <pc:docMk/>
            <pc:sldMk cId="754365290" sldId="300"/>
            <ac:cxnSpMk id="12" creationId="{18087927-E885-4937-A10D-EEA0944170AF}"/>
          </ac:cxnSpMkLst>
        </pc:cxnChg>
      </pc:sldChg>
      <pc:sldChg chg="addSp delSp modSp new del mod modClrScheme chgLayout">
        <pc:chgData name="Weifeng Xu" userId="e7aed605-a3dd-4d5a-a692-a87037af107b" providerId="ADAL" clId="{7247261D-A2FF-471A-80A9-BB4A487C8F58}" dt="2021-09-26T14:28:07.240" v="4581" actId="680"/>
        <pc:sldMkLst>
          <pc:docMk/>
          <pc:sldMk cId="1200794231" sldId="300"/>
        </pc:sldMkLst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2" creationId="{1ACCFE38-9548-4D4F-8E36-5FA7935EFF93}"/>
          </ac:spMkLst>
        </pc:spChg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3" creationId="{120A50E3-3E53-4258-BE04-AF59AB541C59}"/>
          </ac:spMkLst>
        </pc:spChg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4" creationId="{81540A23-CF71-40A1-B5D0-137A6E92CD86}"/>
          </ac:spMkLst>
        </pc:spChg>
      </pc:sldChg>
      <pc:sldChg chg="addSp modSp new mod modClrScheme chgLayout modNotesTx">
        <pc:chgData name="Weifeng Xu" userId="e7aed605-a3dd-4d5a-a692-a87037af107b" providerId="ADAL" clId="{7247261D-A2FF-471A-80A9-BB4A487C8F58}" dt="2021-09-26T19:22:53.566" v="5304" actId="20577"/>
        <pc:sldMkLst>
          <pc:docMk/>
          <pc:sldMk cId="2908707101" sldId="301"/>
        </pc:sldMkLst>
        <pc:spChg chg="mod ord">
          <ac:chgData name="Weifeng Xu" userId="e7aed605-a3dd-4d5a-a692-a87037af107b" providerId="ADAL" clId="{7247261D-A2FF-471A-80A9-BB4A487C8F58}" dt="2021-09-26T15:55:19.954" v="5056" actId="700"/>
          <ac:spMkLst>
            <pc:docMk/>
            <pc:sldMk cId="2908707101" sldId="301"/>
            <ac:spMk id="2" creationId="{8BF7CCE7-921F-456C-A4CA-0315CB7EBBF0}"/>
          </ac:spMkLst>
        </pc:spChg>
        <pc:spChg chg="add mod ord">
          <ac:chgData name="Weifeng Xu" userId="e7aed605-a3dd-4d5a-a692-a87037af107b" providerId="ADAL" clId="{7247261D-A2FF-471A-80A9-BB4A487C8F58}" dt="2021-09-26T19:22:53.566" v="5304" actId="20577"/>
          <ac:spMkLst>
            <pc:docMk/>
            <pc:sldMk cId="2908707101" sldId="301"/>
            <ac:spMk id="3" creationId="{36D85154-A468-467F-A124-4A23F3E1B6AA}"/>
          </ac:spMkLst>
        </pc:spChg>
      </pc:sldChg>
      <pc:sldChg chg="modSp new mod">
        <pc:chgData name="Weifeng Xu" userId="e7aed605-a3dd-4d5a-a692-a87037af107b" providerId="ADAL" clId="{7247261D-A2FF-471A-80A9-BB4A487C8F58}" dt="2023-04-08T14:46:20.004" v="6412" actId="20577"/>
        <pc:sldMkLst>
          <pc:docMk/>
          <pc:sldMk cId="3497921993" sldId="302"/>
        </pc:sldMkLst>
        <pc:spChg chg="mod">
          <ac:chgData name="Weifeng Xu" userId="e7aed605-a3dd-4d5a-a692-a87037af107b" providerId="ADAL" clId="{7247261D-A2FF-471A-80A9-BB4A487C8F58}" dt="2023-04-08T14:45:01.342" v="6236" actId="20577"/>
          <ac:spMkLst>
            <pc:docMk/>
            <pc:sldMk cId="3497921993" sldId="302"/>
            <ac:spMk id="2" creationId="{B79CF0BE-A2E1-C880-4025-B652913E9269}"/>
          </ac:spMkLst>
        </pc:spChg>
        <pc:spChg chg="mod">
          <ac:chgData name="Weifeng Xu" userId="e7aed605-a3dd-4d5a-a692-a87037af107b" providerId="ADAL" clId="{7247261D-A2FF-471A-80A9-BB4A487C8F58}" dt="2023-04-08T14:46:20.004" v="6412" actId="20577"/>
          <ac:spMkLst>
            <pc:docMk/>
            <pc:sldMk cId="3497921993" sldId="302"/>
            <ac:spMk id="3" creationId="{2F05168D-0339-6A3B-88D0-66B29DCDD13B}"/>
          </ac:spMkLst>
        </pc:spChg>
      </pc:sldChg>
      <pc:sldChg chg="addSp delSp modSp new del mod modClrScheme chgLayout">
        <pc:chgData name="Weifeng Xu" userId="e7aed605-a3dd-4d5a-a692-a87037af107b" providerId="ADAL" clId="{7247261D-A2FF-471A-80A9-BB4A487C8F58}" dt="2022-10-23T19:35:12.066" v="5579" actId="680"/>
        <pc:sldMkLst>
          <pc:docMk/>
          <pc:sldMk cId="3981890073" sldId="302"/>
        </pc:sldMkLst>
        <pc:spChg chg="add del">
          <ac:chgData name="Weifeng Xu" userId="e7aed605-a3dd-4d5a-a692-a87037af107b" providerId="ADAL" clId="{7247261D-A2FF-471A-80A9-BB4A487C8F58}" dt="2022-10-23T19:35:11.334" v="5578" actId="700"/>
          <ac:spMkLst>
            <pc:docMk/>
            <pc:sldMk cId="3981890073" sldId="302"/>
            <ac:spMk id="2" creationId="{F6EEAFC4-30F0-3CD5-31F7-567B482C7097}"/>
          </ac:spMkLst>
        </pc:spChg>
        <pc:spChg chg="add del">
          <ac:chgData name="Weifeng Xu" userId="e7aed605-a3dd-4d5a-a692-a87037af107b" providerId="ADAL" clId="{7247261D-A2FF-471A-80A9-BB4A487C8F58}" dt="2022-10-23T19:35:11.334" v="5578" actId="700"/>
          <ac:spMkLst>
            <pc:docMk/>
            <pc:sldMk cId="3981890073" sldId="302"/>
            <ac:spMk id="3" creationId="{F52F7408-C60F-968C-2376-2DE1A7B2A510}"/>
          </ac:spMkLst>
        </pc:spChg>
        <pc:picChg chg="add del mod">
          <ac:chgData name="Weifeng Xu" userId="e7aed605-a3dd-4d5a-a692-a87037af107b" providerId="ADAL" clId="{7247261D-A2FF-471A-80A9-BB4A487C8F58}" dt="2022-10-23T19:35:10.797" v="5577"/>
          <ac:picMkLst>
            <pc:docMk/>
            <pc:sldMk cId="3981890073" sldId="302"/>
            <ac:picMk id="4" creationId="{4872B080-0D5E-7B79-21DF-1AE6B96117C0}"/>
          </ac:picMkLst>
        </pc:pic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6:48.5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648 34 24575,'-21'1'0,"0"1"0,1 1 0,0 1 0,0 1 0,0 1 0,-33 14 0,-25 19 0,42-21 0,-40 28 0,57-32 0,1 2 0,1 0 0,0 0 0,-15 21 0,18-20 0,-2 0 0,0-1 0,0-1 0,-29 21 0,39-33 0,1 0 0,0 1 0,1 0 0,-1-1 0,1 1 0,-1 1 0,1-1 0,0 1 0,1 0 0,-1 0 0,1 0 0,0 0 0,0 0 0,1 1 0,-1-1 0,1 1 0,1 0 0,-1 0 0,1-1 0,0 1 0,0 0 0,0 11 0,1 2 0,-1-1 0,1 0 0,4 25 0,-3-38 0,0 1 0,0-1 0,1 1 0,0-1 0,0 1 0,0-1 0,1 0 0,0 0 0,0 0 0,0 0 0,7 7 0,12 13 0,-15-16 0,0-1 0,1 1 0,0-2 0,0 1 0,1-1 0,0 0 0,17 9 0,-10-7 0,0 1 0,-1 1 0,-1 0 0,0 1 0,0 0 0,-1 1 0,14 18 0,5 3 0,-30-31 0,1 0 0,0-1 0,0 0 0,0 0 0,0 0 0,1 0 0,-1 0 0,0-1 0,1 1 0,0-1 0,-1 0 0,6 1 0,48 2 0,-48-4 0,0 0 0,-1 0 0,1 1 0,-1 0 0,1 1 0,-1-1 0,1 2 0,9 3 0,75 38 0,-87-40 0,1-1 0,0-1 0,-1 1 0,1-1 0,1-1 0,-1 1 0,0-1 0,11 0 0,63-3 0,-36 0 0,-36 1 0,0 0 0,-1-1 0,1-1 0,-1 1 0,1-1 0,-1-1 0,0 1 0,0-1 0,-1-1 0,1 0 0,-1 0 0,8-7 0,28-17 0,-32 22 0,0-1 0,-1 0 0,0-1 0,0 0 0,-1-1 0,14-17 0,7-8 0,-22 26 0,1 0 0,-1-1 0,-1 1 0,0-1 0,-1-1 0,0 0 0,0 1 0,8-24 0,-5 8 0,-4 16 0,-2 0 0,1-1 0,-2 1 0,1-1 0,1-17 0,6-43 0,-6 50 0,-1 1 0,0-24 0,-2 28 0,-1-12 0,0 0 0,-2-1 0,-10-54 0,12 80 0,-1-2 0,0-1 0,0 0 0,0 1 0,-1 0 0,0-1 0,0 1 0,0 0 0,-1 0 0,0 0 0,0 0 0,0 0 0,0 1 0,-1-1 0,1 1 0,-1 0 0,0 0 0,-1 1 0,-6-5 0,-30-25 0,29 23 0,-1 0 0,1 1 0,-23-12 0,7 9 0,0 2 0,-1 1 0,-40-7 0,27 6 0,-47-6-1365,72 12-5461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2:25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24575,'7406'0'0,"-7383"-2"0,43-6 0,-43 3 0,41-1 0,807 6 0,-394 1 0,-458-2 0,1-1 0,22-5 0,33-3 0,6 10 0,-39 1 0,0-2 0,63-10 0,-88 9-85,-12 1-22,-1 1 1,0-1-1,0 1 0,0-1 1,0 0-1,0-1 0,0 1 1,0-1-1,-1 1 0,1-1 1,4-4-1,1-3-6719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2:28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24575,'2'5'0,"0"0"0,0-1 0,0 0 0,1 0 0,0 1 0,0-2 0,0 1 0,0 0 0,1-1 0,7 7 0,-4-3 0,129 112 0,-119-105 0,21 21 0,-31-27 0,1-1 0,0 1 0,0-2 0,0 1 0,1-1 0,0 0 0,0-1 0,1 0 0,11 4 0,-5-2 0,-1 0 0,1 1 0,-1 0 0,-1 1 0,0 1 0,0 0 0,0 1 0,20 22 0,-32-31 0,0 0 0,0 0 0,0 1 0,0-1 0,0 0 0,0 1 0,0 0 0,-1-1 0,1 1 0,-1 0 0,0 0 0,0-1 0,0 1 0,0 0 0,-1 0 0,1 0 0,-1 0 0,0 0 0,1 0 0,-1 0 0,-1 1 0,1-1 0,0 0 0,-1 0 0,1 0 0,-1 0 0,0-1 0,0 1 0,0 0 0,-1 0 0,1 0 0,-3 3 0,-5 6 0,0-1 0,-1 1 0,0-2 0,-1 1 0,-17 11 0,1 2 0,-110 112 0,118-116 0,-4 4 0,-25 36 0,43-54-48,0-1 0,-1 0 1,0 0-1,0 0 0,0-1 0,0 0 0,0 0 0,-1-1 0,-10 5 0,5-3-838,1 1-5940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2:37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24575,'2'119'0,"-5"134"0,-6-193 0,-1 17 0,8-57-103,-1 1-1,-1 0 1,-13 39-1,11-39-847,2-8-5875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3:14.8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24575,'1'0'0,"-1"1"0,1-1 0,0 1 0,0-1 0,0 1 0,0-1 0,-1 1 0,1 0 0,0-1 0,0 1 0,-1 0 0,1-1 0,-1 1 0,1 0 0,-1 0 0,1 0 0,-1 0 0,1 0 0,0 1 0,9 24 0,-7-19 0,1 5 0,-1 1 0,0-1 0,-1 1 0,1 18 0,-2-18 0,1 0 0,0-1 0,0 1 0,7 19 0,-3-17 0,-2 0 0,0 0 0,0 1 0,-2-1 0,2 25 0,-6 83 0,0-46 0,2-6-1365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6:57.1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2:45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1205 24575,'0'-1204'0,"-1"1215"-118,-1 0 0,-1 0 0,0 0 0,0-1 0,-9 18 0,9-20-539,-3 7-6169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2:45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24575,'5'0'0,"-1"-1"0,1 2 0,-1-1 0,0 0 0,1 1 0,-1 0 0,0 0 0,1 0 0,-1 1 0,0 0 0,0-1 0,0 1 0,0 0 0,0 1 0,-1-1 0,1 1 0,-1 0 0,1 0 0,-1 0 0,0 0 0,0 0 0,-1 1 0,1-1 0,-1 1 0,1 0 0,-1 0 0,2 6 0,2 5-170,1 0-1,0 0 0,1-1 1,1 0-1,0-1 0,0 1 1,19 17-1,-18-23-6655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2:49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24575,'-3'0'0,"-6"0"0,0 3 0,-3 2 0,-3 0 0,1 2 0,0 1 0,-2-2 0,3 2 0,-2 0 0,0-2 0,-2-1 0,2 1 0,3 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2:56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1104 24575,'0'-404'0,"-1"388"0,0 0 0,-7-28 0,4 27 0,1 0 0,-1-21 0,3 24 0,1-11 0,-1 0 0,-9-46 0,9 68 0,-8-32 0,2 0 0,1 0 0,-2-60 0,9-119 0,-6 233 0,0 0 0,-1 0 0,-1-1 0,0 1 0,-2-2 0,0 1 0,-1-1 0,-13 17 0,23-33-65,-1 0 0,1-1 0,-1 1 0,1 0 0,-1 0 0,0-1 0,1 1 0,-1 0 0,0-1 0,1 1 0,-1-1 0,0 1 0,0-1 0,0 1 0,1-1 0,-1 0 0,0 1 0,0-1 0,0 0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2:57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24575,'4'0'0,"1"1"0,-1-1 0,0 1 0,0 0 0,0 1 0,0-1 0,-1 1 0,1 0 0,0-1 0,5 5 0,37 29 0,-21-15 0,-20-16 0,0 1 0,-1-1 0,1 1 0,-1 0 0,4 6 0,-5-7 0,0 0 0,0-1 0,0 1 0,0 0 0,1-1 0,-1 0 0,1 0 0,0 0 0,0 0 0,6 3 0,-4-3-136,0 0-1,0 0 1,0 0-1,-1 1 1,1 0-1,-1 0 1,0 1-1,0-1 0,5 8 1,-1-3-6690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6:50.6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1329 24575,'0'-1'0,"0"0"0,1 0 0,-1 0 0,1 0 0,0 1 0,-1-1 0,1 0 0,0 0 0,-1 0 0,1 1 0,0-1 0,0 0 0,0 1 0,0-1 0,0 0 0,0 1 0,0 0 0,0-1 0,0 1 0,0-1 0,1 1 0,29-10 0,-25 9 0,27-7 0,50-5 0,-34 6 0,-35 4 0,0-1 0,26-10 0,-29 9 0,0 1 0,0 0 0,1 1 0,-1 0 0,20-1 0,16 2 0,83-7 0,-60 1 0,1 4 0,81 6 0,-40 0 0,1182-2-2069,-1098-11 2101,-66 2-411,3 0-1470,117-2 1961,70-3-1544,-81 8 1432,34-4 0,-193 2-43,222-13-293,-155 12 336,-9-1 0,123-12 509,-160 9-389,2 9-120,-79 5 0,0-2 0,0 0 0,0-2 0,0 0 0,39-12 0,-43 10 455,1 0-1,0 1 1,42-2 0,-41 4-24,1 0 1,-1-1 0,33-9-1,-4-2-163,0 3 0,70-7 0,5 0 69,67-27-2026,-88 27 1689,-71 13 0,0-1 0,41-13 0,85-20 0,-27 9 0,221-54 0,-211 62 0,51-4 19,-97 11-181,139-4 0,-86 10 162,-3-1 0,-10 12 0,103-4 0,-132-7 0,39-1 0,-42 10 111,225-11 559,-111 3-952,-2 0-135,172-3 417,-121 9 0,-165-7 0,23-1 0,12 0 155,17 0 28,-128 11-183,10 0 0,0-2 0,1-1 0,71-14 0,-74 9 0,1 1 0,-1 3 0,57 0 0,-6 0 0,3-6 0,25-1 0,-88 9-15,39-8 0,21-1 373,103-9 923,-142 18-1281,65-9 0,-79 4 289,16-3-180,0 3-1,56-1 0,-81 6-108,43-8 0,-42 5 0,37-2 0,-26 4 0,0-1 0,49-13 0,-7 2 0,-39 10 0,70 2 0,-75 3 0,1-2 0,61-8 0,64-14 0,55-16 0,-107 26 0,190 3 0,-275 8 0,44-7 0,17-1 0,0 10 0,-44 1 0,1-2 0,70-10 0,-86 7 0,2 2 0,47 1 0,14-1 0,10-17 0,18 0 0,-17-1 0,-15 3 0,-56 10 0,0 1 0,1 2 0,36-2 0,-27 6 0,0 1 0,1-2 0,61-10 0,-62 6 0,0 2 0,1 1 0,47 5 0,64-4 0,-97-8 0,-39 5 0,1 2 0,21-2 0,48-6 0,-58 6 0,40-2 0,31 7-1365,-80-1-5461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17.9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2758 94 24575,'0'-2'0,"0"0"0,-1 1 0,1-1 0,-1 0 0,1 1 0,-1-1 0,0 1 0,0-1 0,0 1 0,0-1 0,0 1 0,0 0 0,0-1 0,0 1 0,0 0 0,-1 0 0,1 0 0,0 0 0,-1 0 0,1 0 0,-1 0 0,1 0 0,-1 1 0,1-1 0,-1 1 0,0-1 0,-1 0 0,-6-1 0,1 0 0,-1 0 0,-15-1 0,-259 2 0,139 3 0,42 0 0,-113-5 0,158-7 0,42 6 0,0 1 0,-25-2 0,-32 5 0,43 1 0,0-1 0,-1-2 0,-51-9 0,45 5 0,0 2 0,-1 1 0,1 2 0,-43 4 0,-7 0 0,-316-3 0,386 1 0,0 0 0,-28 7 0,27-4 0,0-1 0,-20 1 0,-212-3 0,116-2 0,118 2 0,0 0 0,0 1 0,-16 5 0,15-3 0,-1-1 0,-21 1 0,25-3 0,-4-1 0,0 0 0,-21-2 0,33 1 0,-1 0 0,1 0 0,0 0 0,0-1 0,0 0 0,0 0 0,0 0 0,0-1 0,1 0 0,-1 0 0,-5-4 0,-3-5-1365,1 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0.0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218 1085 24575,'0'-425'0,"-1"409"0,0 0 0,-7-28 0,4 27 0,1 0 0,-1-20 0,3-255 0,2 139 0,0 150 0,-1 0 0,0 0 0,-1 1 0,1-1 0,0 0 0,-1 1 0,1-1 0,-1 0 0,0 1 0,0-1 0,0 1 0,0-1 0,0 1 0,-1-1 0,1 1 0,-1 0 0,0 0 0,1 0 0,-1 0 0,-3-2 0,2 2 0,0 0 0,-1 0 0,1 1 0,0 0 0,-1-1 0,0 2 0,1-1 0,-1 0 0,0 1 0,1-1 0,-1 1 0,0 0 0,1 0 0,-7 1 0,3 1-80,0-1 0,1 1-1,-1 1 1,1-1 0,0 1-1,-1 0 1,1 0 0,0 1-1,1 0 1,-1 0 0,1 0 0,0 1-1,0 0 1,0 0 0,1 0-1,-7 9 1,0 1-6746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0.6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24575,'10'1'0,"-1"1"0,1 0 0,-1 0 0,0 1 0,0 0 0,0 1 0,0 0 0,16 10 0,29 11 0,15 6 0,-50-21 0,36 13 0,14 6-1365,-53-22-5461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2.5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115 882 24575,'0'-882'0,"-8"890"0,0-1 0,1 1 0,-10 13 0,11-10 0,0 0 0,0 0 0,-4 14 0,6-14 0,0 0 0,-1-1 0,0 0 0,-9 13 0,12-21-116,1 0 32,-1-1 1,1 0 0,0 1 0,0-1-1,0 0 1,1 1 0,-1-1 0,0 1-1,0 0 1,1-1 0,-1 1 0,1-1-1,0 1 1,-1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3.0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24575,'5'0'0,"0"1"0,0-1 0,-1 1 0,1 0 0,-1 1 0,1-1 0,-1 1 0,1 0 0,-1 0 0,0 0 0,0 0 0,5 5 0,44 40 0,-28-23 0,-13-13 0,1-1 0,1 0 0,-1-1 0,2 0 0,20 8 0,15-3-1365,-37-9-5461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4.8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24575,'0'3'0,"0"6"0,0 4 0,0 3 0,0 3 0,0 2 0,0 1 0,0 0 0,0 0 0,0 0 0,0 0 0,0-1 0,4-3 0,1-1 0,0-1 0,-1 2 0,-2-3-8191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6.4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1 24575,'-16'44'0,"12"-30"0,0 0 0,-1 0 0,-1 0 0,0-1 0,-1 0 0,0 0 0,-16 19 0,-19 38 0,39-66-57,1-1 0,-1 1 0,0 0 0,0 0 0,-6 5-1,3-4-964,-3 4-5804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48:28.5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2302 26 24575,'-38'0'0,"10"1"0,0-1 0,0-2 0,0 0 0,-28-8 0,24 5 0,-1 1 0,0 1 0,1 2 0,-47 4 0,0-1 0,-1712-2-1365,1774 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48:35.5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266 1111 24575,'-1'-58'0,"-13"-82"0,11 109 0,1-36 0,2 43 0,-1-1 0,-1 1 0,-6-29 0,2 19 0,3 0 0,0 0 0,2 0 0,4-39 0,-1-6 0,0-30 0,-4-116 0,1 219 0,0 0 0,0-1 0,0 1 0,-1 0 0,0 1 0,-4-10 0,6 14 0,-1 0 0,1 0 0,0 0 0,-1 0 0,0 0 0,1 1 0,-1-1 0,1 0 0,-1 0 0,0 1 0,0-1 0,1 0 0,-1 1 0,0-1 0,0 1 0,0-1 0,0 1 0,0-1 0,1 1 0,-1 0 0,0-1 0,0 1 0,0 0 0,0 0 0,0 0 0,0 0 0,0 0 0,0 0 0,0 0 0,0 0 0,0 0 0,0 0 0,0 0 0,0 1 0,0-1 0,0 0 0,0 1 0,0-1 0,0 1 0,0-1 0,1 1 0,-1-1 0,0 1 0,0 0 0,1-1 0,-2 2 0,1-1 0,-8 6 0,-1 0 0,1 1 0,1 0 0,-1 1 0,1 0 0,1 1 0,-11 16 0,-23 31 0,19-25 0,19-29 0,0 0 0,0 0 0,1 0 0,-1 1 0,1-1 0,0 0 0,0 1 0,0 0 0,0-1 0,1 1 0,-1 0 0,1 0 0,0 0 0,0 0 0,0 8 0,1-12 3,0 1 0,1 0-1,-1-1 1,0 1 0,1 0-1,-1-1 1,0 1 0,1-1-1,-1 1 1,1-1 0,-1 1-1,1 0 1,-1-1-1,1 0 1,0 1 0,-1-1-1,1 1 1,0-1 0,-1 0-1,1 1 1,0-1 0,-1 0-1,1 0 1,0 0 0,-1 1-1,1-1 1,0 0 0,0 0-1,-1 0 1,1 0 0,0 0-1,0 0 1,-1 0 0,1-1-1,0 1 1,-1 0 0,1 0-1,0-1 1,-1 1 0,1 0-1,0-1 1,-1 1 0,1 0-1,0-2 1,31-16-1488,-20 8-5341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48:36.4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24575,'3'0'0,"5"0"0,4 0 0,3 0 0,3 3 0,2 2 0,0-1 0,-3 3 0,-1 0 0,0-1 0,-3 1 0,1 0 0,0-1 0,-2-2-8191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6:52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24575,'5'0'0,"0"0"0,-1 0 0,1 0 0,0 0 0,0 1 0,0 0 0,-1 0 0,1 0 0,-1 1 0,1-1 0,-1 1 0,1 0 0,-1 1 0,6 3 0,99 54 0,-99-55 0,1-1 0,-1 0 0,1 0 0,0-1 0,14 2 0,-15-3 0,-1 0 0,1 0 0,-1 1 0,0 0 0,0 0 0,0 1 0,16 10 0,-23-12 0,0 1 0,0-1 0,0 0 0,0 1 0,0-1 0,-1 1 0,1 0 0,-1-1 0,0 1 0,1 0 0,-1 0 0,-1 0 0,1 0 0,0 0 0,-1 0 0,1 4 0,-2 56 0,-1-40 0,2-15 0,-1 1 0,0-1 0,-1 0 0,0 0 0,-1 0 0,1 0 0,-1-1 0,-5 9 0,-38 57 0,3-4 0,34-51 0,6-11 0,1-1 0,-2 0 0,1 0 0,-1 0 0,0 0 0,0 0 0,0-1 0,-1 0 0,-8 8 0,5-6-32,0 1-1,0 0 0,0 0 1,1 0-1,-11 19 0,5-8-1136,6-10-5657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49:29.2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0 718 24575,'0'-5'0,"1"0"0,-1 0 0,1 0 0,0 0 0,0 0 0,0 0 0,1 0 0,0 1 0,0-1 0,0 0 0,5-7 0,1 1 0,1 1 0,-1 0 0,12-9 0,16-18 0,-14 1 0,-20 31 0,0 1 0,0-1 0,1 1 0,-1 0 0,1 0 0,0 0 0,1 0 0,-1 0 0,8-6 0,16-12 0,-24 18 0,0 1 0,0 0 0,1 0 0,0 0 0,0 0 0,0 1 0,0-1 0,0 1 0,0 0 0,0 0 0,1 1 0,-1-1 0,1 1 0,-1 0 0,8-1 0,220 1 0,-108 3 0,-15 0 0,116-4 0,-214 0 0,0-1 0,0 0 0,0-1 0,0 0 0,-1 0 0,0-1 0,0-1 0,0 0 0,0 0 0,12-11 0,-12 9 0,0 0 0,1 1 0,1 0 0,-1 1 0,1 0 0,0 1 0,20-6 0,-27 9 0,1 1 0,0-1 0,-1-1 0,0 1 0,1-1 0,-1 0 0,0 0 0,0-1 0,-1 1 0,1-1 0,-1 0 0,1 0 0,4-7 0,5-8 0,-1 0 0,13-26 0,-15 26 0,22-31 0,-8 15 0,-19 25 0,1 1 0,0-1 0,0 1 0,1 1 0,10-10 0,-16 18 0,-1-1 0,1 0 0,-1 1 0,1-1 0,0 1 0,-1-1 0,1 1 0,-1 0 0,1 0 0,0 0 0,-1 0 0,1 0 0,0 0 0,-1 0 0,1 1 0,0-1 0,-1 0 0,1 1 0,-1-1 0,1 1 0,-1 0 0,1 0 0,-1-1 0,1 1 0,-1 0 0,0 0 0,1 0 0,1 3 0,4 2 0,0 1 0,0 0 0,8 11 0,21 32 0,-28-37 0,1 1 0,1-1 0,0-1 0,0 0 0,1 0 0,1-1 0,0-1 0,1 0 0,14 9 0,-16-13 0,0 2 0,1-1 0,1-1 0,-1 0 0,1-1 0,0 0 0,0-1 0,1 0 0,-1-1 0,20 1 0,159-3 0,-88-2 0,-89 0 0,0-1 0,26-5 0,25-3 0,258 9 0,-155 2 0,-155-2 0,0 0 0,1-1 0,13-4 0,-13 2 0,0 1 0,21-1 0,275 4 0,-149 1 0,-140 0 0,-1 1 0,0 0 0,0 2 0,23 7 0,79 31 0,-106-34 0,0 1 0,0 0 0,-1 2 0,22 18 0,-4-4 0,-31-23 0,10 7 0,-1 0 0,1 1 0,18 20 0,-28-26 0,1 1 0,-1-1 0,0 1 0,0 0 0,-1 0 0,0 0 0,0 0 0,0 1 0,0-1 0,-1 1 0,0-1 0,0 1 0,0 10 0,-2 162-1365,1-161-5461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49:32.7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24575,'2'33'0,"6"41"0,-3-41 0,0 44 0,-4-51 0,2 1 0,6 31 0,-7-46 0,2 22 0,-2 1 0,-3 50 0,0-35 0,1-50 0,0 0 0,0 0 0,0 0 0,0 0 0,0 0 0,0 0 0,1 0 0,-1 0 0,0 0 0,0 0 0,0 0 0,0 0 0,0 0 0,0 0 0,0 0 0,0 0 0,0 0 0,0 0 0,0 0 0,0 0 0,0 0 0,0 0 0,0 0 0,0 0 0,1 0 0,-1 0 0,0 0 0,0 0 0,0 0 0,0 0 0,0 0 0,0 0 0,0 0 0,0 0 0,0 0 0,0 0 0,0 0 0,0 0 0,0 0 0,0 0 0,0 0 0,0 0 0,0 0 0,0 1 0,0-1 0,0 0 0,0 0 0,0 0 0,0 0 0,0 0 0,0 0 0,0 0 0,5-9 0,3-13 0,-3 6 0,0 0 0,0 0 0,1 1 0,1 0 0,1 1 0,0-1 0,16-19 0,12-25 0,54-105 0,-89 162 0,0 0 0,0 0 0,0 0 0,0 0 0,0 0 0,1 0 0,-1 0 0,1 1 0,-1-1 0,1 0 0,-1 1 0,1-1 0,0 1 0,0 0 0,0 0 0,0 0 0,0 0 0,0 0 0,0 0 0,0 0 0,0 1 0,1-1 0,-1 1 0,0-1 0,0 1 0,1 0 0,-1 0 0,0 0 0,0 0 0,1 0 0,-1 1 0,0-1 0,0 1 0,0-1 0,1 1 0,-1 0 0,0 0 0,0 0 0,0 0 0,0 0 0,0 0 0,3 3 0,3 3 0,-1-1 0,1 1 0,-1 0 0,0 1 0,-1 0 0,0 0 0,0 0 0,6 12 0,-4-2 0,-1 1 0,-1 0 0,0 1 0,3 25 0,2 8 0,1 24 0,-4-24 0,-6-34 33,-1 0 0,0 24 0,-2-27-326,1-1 0,1 1 0,0-1 1,4 16-1,0-18-6533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50:32.5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0 100 24575,'4'-1'0,"1"0"0,-1 0 0,0-1 0,0 0 0,0 1 0,0-1 0,5-3 0,12-6 0,-5 7 0,0 0 0,1 2 0,0-1 0,-1 2 0,34 1 0,-29 0 0,1 0 0,41-7 0,65-12 0,-59 10 0,37-8 0,-86 14-341,1 0 0,0 2-1,26 0 1,-30 1-6485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50:34.1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0 111 24575,'42'-16'0,"-6"10"0,-21 4 0,0-1 0,0 0 0,-1-1 0,21-8 0,-2 0 0,56-14 0,-60 18 0,-11 5 19,0 1 0,-1 0 0,1 1-1,0 1 1,21 2 0,-23 0-230,0-2 0,1 1-1,-1-2 1,1 0 0,-1-1 0,19-5 0,-22 2-6615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50:36.0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24575,'0'690'-1365,"0"-673"-5461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7:44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569 25 24575,'0'-1'0,"0"0"0,-1 0 0,1 0 0,-1 0 0,1 1 0,-1-1 0,1 0 0,-1 0 0,1 1 0,-1-1 0,0 0 0,1 1 0,-1-1 0,0 0 0,0 1 0,1-1 0,-1 1 0,0 0 0,0-1 0,0 1 0,0 0 0,0-1 0,0 1 0,0 0 0,1 0 0,-1 0 0,-2-1 0,-29-2 0,28 3 0,-54-3 0,-82 6 0,134-2 0,1 0 0,-1 0 0,1 1 0,0 0 0,-1 0 0,1 0 0,0 1 0,0 0 0,1 0 0,-1 0 0,0 0 0,1 1 0,0-1 0,0 1 0,-5 6 0,-5 8 0,0 0 0,-16 31 0,15-25 0,-7 20 0,18-34 0,0 0 0,-2-1 0,1 1 0,-7 8 0,4-7 0,0 0 0,1 0 0,0 1 0,1 0 0,0 0 0,1 0 0,0 1 0,1 0 0,1 0 0,-3 19 0,-12 42 0,13-58 0,0 0 0,2 0 0,0 0 0,-1 22 0,3-24 0,1 3 0,0 0 0,0 1 0,5 18 0,-4-30 0,0 0 0,1-1 0,0 1 0,0 0 0,1-1 0,0 1 0,0-1 0,0 0 0,0 0 0,1 0 0,0 0 0,7 6 0,20 27 0,-26-31 0,0 0 0,1 0 0,0-1 0,0 0 0,0 0 0,9 6 0,-7-6 0,0 1 0,0 0 0,-1 0 0,10 12 0,-10-10 0,1-1 0,0 0 0,13 11 0,-4-9 0,0-1 0,1-1 0,0-1 0,1 0 0,-1-2 0,1 0 0,37 5 0,34 9 0,-1 2 0,-52-13 0,63 21 0,-59-15 0,1-2 0,1-1 0,54 5 0,20 3 0,-99-15 0,1 0 0,21 8 0,-26-8 0,1 1 0,-1-2 0,1 0 0,25 2 0,467-5 0,-231-1 0,-259 0 0,-1-1 0,31-7 0,-10 1 0,-32 7 0,0 0 0,0 0 0,-1-1 0,1 0 0,0 0 0,-1 0 0,0-1 0,1 0 0,-1 0 0,0 0 0,0 0 0,0 0 0,4-7 0,4-4 0,-1-1 0,13-23 0,14-19 0,-27 43 0,-1-1 0,0 0 0,13-30 0,-12 23 0,11-16 0,-16 29 0,0 0 0,0-1 0,-2 0 0,5-11 0,-3 6 0,0 0 0,0 1 0,2 0 0,0 0 0,0 0 0,11-12 0,-15 20 0,0 0 0,-1-1 0,0 1 0,-1-1 0,1 0 0,-1 0 0,-1 0 0,2-10 0,-1 8 0,0-1 0,1 0 0,6-15 0,-5 15 0,-1 0 0,1 0 0,-1 0 0,-1-1 0,0 1 0,1-17 0,-4-67 0,0 42 0,0 43 0,0 0 0,-1 0 0,0 0 0,0 0 0,-1 0 0,0 1 0,0-1 0,-1 1 0,0 0 0,-1 0 0,0 0 0,0 0 0,0 1 0,-11-10 0,0 4 0,-1 1 0,0 1 0,-1 0 0,-22-9 0,-15-8 0,41 19 0,-1 0 0,0 2 0,-1 0 0,1 0 0,-2 2 0,1 0 0,0 1 0,-1 0 0,0 1 0,-32-1 0,30 4 0,1-2 0,-24-5 0,22 4 0,-37-3 0,28 6 0,5 0 0,-1 0 0,1-2 0,-39-7 0,30 4 0,0 1 0,-1 1 0,0 2 0,-38 4 0,-7-1 0,60-2 0,0 0 0,0 2 0,0 0 0,1 1 0,-1 0 0,1 2 0,-20 7 0,24-8 0,-1 0 0,0-1 0,0-1 0,0 0 0,0-1 0,-23-1 0,19-1 0,-1 2 0,1 0 0,-26 6 0,-72 32 0,21-18 0,75-18 0,-37 3 0,36-5 0,-34 8 0,31-5-82,0-2 0,0 0 0,-39-2 0,36-1-955,10 1-5789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7:48.0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1722 24575,'22'0'0,"0"0"0,0 2 0,37 8 0,-26-1 0,-1 1 0,37 18 0,-53-23 0,0 0 0,1-1 0,-1-1 0,1 0 0,-1-1 0,19-1 0,44 7 0,42 15 0,-41-16 0,-52-5 0,35 5 0,133 22 0,-142-20 0,16 0 0,-40-6 0,-2 0 0,43 11 0,-43-7 0,0-2 0,46 3 0,25 1 0,4 1 0,2236-9-391,-1112-3 244,-600 2-1774,-499-10 1921,-1 0 0,643 11 0,-645-11 0,-1 0 0,310 10-7,-400-1-4,40-8-1,-39 4 6,37 0 0,105-9 6,-107 8 66,82 5 0,-87 2 70,109-11 0,-91 2-74,155 6 1,-114 4 645,1201-2-1795,-1293-1 1087,43-8 0,23-2 0,38 2 333,28-1 1586,441 11-1820,-572-3-99,41-7 0,-40 5 0,36-2 0,-36 6-40,32 0-324,80-11-1,55-8 365,36-5-792,-142 9 774,-35 4 65,-1 2 0,63 0 0,3 0 624,3-1-726,-2 0 733,3 1-534,-109 9-144,22 1 0,0-2 0,68-10 0,-11-1 0,-18 4 0,58-3 0,-16 2 0,21 3 0,-44 4 0,-60-3 0,42-9 0,-45 6 0,55-3 0,-54 7 0,56-12 0,-60 9 0,0 1 0,41-1 0,-53 5 0,-1 0 0,0-2 0,29-8 0,-30 6 0,0 2 0,1 0 0,38-2 0,-40 5 0,-1-2 0,0 0 0,0 0 0,0-2 0,25-10 0,26-6 0,-6 0 0,-47 15 0,1 0 0,-1 1 0,20-3 0,-17 6 0,-3 0 0,1-1 0,-1 0 0,30-10 0,-8-6 0,-25 11 0,1 1 0,22-7 0,9-7 0,-38 17 0,0 1 0,1-1 0,-1 1 0,1 0 0,-1 1 0,1 0 0,13-2 0,-1 3 0,3-1 0,39-7 0,32-8 0,-53 10 0,73-21 0,-95 23 0,0 1 0,0 1 0,0 0 0,0 2 0,36 1 0,-32 1 0,0-1 0,0-2 0,37-6 0,205-47 0,-205 38 0,-31 8 0,-1 1 0,1 2 0,1 1 0,29-2 0,-41 6 0,0-2 0,0 0 0,0-1 0,-1-1 0,27-11 0,39-9 0,-76 23 0,-1 0 0,1 0 0,0 0 0,-1-1 0,1 0 0,-1 0 0,0-1 0,0 1 0,0-1 0,7-8 0,-7 9 0,-1 0 0,0 0 0,1 0 0,0 1 0,0 0 0,-1 0 0,1 0 0,0 1 0,0 0 0,1 0 0,-1 0 0,10 1 0,-8 0 0,1-1 0,-1 0 0,0 0 0,0-1 0,0 0 0,14-5 0,-9 2 0,0 0 0,0 1 0,25-5 0,25-8 0,48-16 0,-11 3 0,63-14 0,-150 41 0,9-1 0,38-2 0,-38 5 0,38-7 0,115-32 0,-120 31 0,-41 8 0,0-1 0,0-1 0,23-7 0,19-7 0,-44 14 0,1 0 0,-1-1 0,0 0 0,-1-1 0,1-1 0,11-6 0,-5 2 0,0 1 0,0 1 0,1 0 0,34-8 0,-36 11 0,31-12 0,63-31 0,-49 20 0,-13 9 0,-35 15 0,-1-1 0,0-1 0,0 0 0,-1 0 0,23-16 0,6-8 0,-24 17 0,0 0 0,25-25 0,-31 28 0,0 1 0,1 0 0,0 0 0,0 1 0,22-9 0,-20 9 0,0 1 0,0-2 0,-1 0 0,18-16 0,-25 21 0,-1-1 0,1 1 0,0 1 0,0-1 0,12-5 0,-13 7 0,0 0 0,0 0 0,0-1 0,-1 1 0,1-1 0,-1-1 0,1 1 0,-1 0 0,0-1 0,-1 0 0,5-6 0,1-1 0,1-1 0,0 1 0,0 1 0,14-11 0,-13 12 0,0-1 0,-1 0 0,-1 0 0,11-15 0,-19 25 0,-1-1 0,0 1 0,0 0 0,1-1 0,-1 1 0,0 0 0,0-1 0,1 1 0,-1-1 0,0 1 0,0 0 0,0-1 0,0 1 0,0-1 0,0 1 0,0-1 0,0 1 0,0 0 0,0-1 0,0 1 0,0-1 0,0 1 0,0-1 0,0 1 0,0 0 0,0-1 0,-1 1 0,1-1 0,0 1 0,0 0 0,0-1 0,-1 1 0,1 0 0,0-1 0,-1 1 0,-18-7 0,-30 7 0,42 0 0,-21 1 0,8-2 0,0 1 0,0 2 0,0 0 0,0 1 0,0 1 0,-30 10 0,35-10 0,0 0 0,0 0 0,-1-2 0,1 0 0,-26 0 0,19-1 0,1 1 0,-24 5 0,-83 12 0,78-15 0,39-3 0,0-1 0,1 1 0,-1 1 0,-10 2 0,12 1 0,16-2 0,17-4 0,27-8-1365,-34 7-5461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7:49.0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43 0 24575,'-1'0'0,"0"1"0,1-1 0,-1 1 0,0-1 0,0 1 0,0-1 0,0 1 0,1-1 0,-1 1 0,0-1 0,1 1 0,-1 0 0,0 0 0,1-1 0,-1 1 0,1 0 0,-1 0 0,1 0 0,0-1 0,-1 1 0,1 0 0,0 0 0,0 0 0,-1 0 0,1 0 0,0 0 0,0 1 0,-4 30 0,4-28 0,-1 25 0,0-7 0,-1 0 0,-7 33 0,5-29-24,1 1-1,1-1 1,1 1-1,2 26 1,0-5-1219,-1-31-5583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8:15.2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532 59 24575,'-8'1'0,"1"1"0,-1-1 0,0 1 0,1 1 0,0-1 0,0 1 0,-1 0 0,2 1 0,-14 8 0,-18 9 0,30-18 0,1 0 0,-1 1 0,1 0 0,0 0 0,0 1 0,1-1 0,-1 2 0,1-1 0,0 1 0,-5 6 0,3-4 0,0-1 0,0 0 0,0-1 0,-1 0 0,0 0 0,0-1 0,-1 0 0,1-1 0,-1 0 0,0 0 0,-17 3 0,15-4 0,1 1 0,0 0 0,-1 0 0,2 1 0,-1 1 0,0-1 0,1 2 0,0-1 0,-10 10 0,12-6 0,-1 0 0,2 1 0,-1 0 0,1 0 0,1 1 0,0-1 0,1 1 0,0 1 0,1-1 0,0 1 0,-4 25 0,4-8 0,1 1 0,2-1 0,1 1 0,4 31 0,-3-57 0,0 0 0,0-1 0,0 1 0,1-1 0,0 1 0,-1-1 0,1 0 0,1 1 0,-1-1 0,1 0 0,4 5 0,40 38 0,-17-20 0,-20-19 0,-1-1 0,1 0 0,1-1 0,-1 0 0,1 0 0,0-1 0,17 5 0,25 13 0,-34-15 0,1 0 0,0-1 0,0-1 0,0-1 0,1-1 0,0-1 0,32 1 0,46 14 0,-68-14 0,1 2 0,47 14 0,-27-7 0,22 7 0,-46-11 0,0-1 0,1-2 0,0-1 0,57 3 0,403-9 0,-481 0 0,0 0 0,1 0 0,-1-1 0,0 0 0,0 0 0,0-1 0,0 0 0,0 0 0,-1-1 0,1 0 0,-1 0 0,11-9 0,-9 8 0,0 1 0,0 0 0,0 1 0,0 0 0,1 0 0,13-2 0,-10 3 0,-1-1 0,25-9 0,-34 10 0,1 0 0,0 0 0,0 0 0,-1-1 0,1 0 0,-1 1 0,0-1 0,0 0 0,0 0 0,0-1 0,0 1 0,4-8 0,7-16 0,-2-1 0,0-1 0,-2 0 0,9-40 0,-12 44 0,-2 0 0,0-1 0,-2 1 0,0-31 0,-3 26 0,0 1 0,0 1 0,-2 0 0,-9-42 0,10 62 0,-1 0 0,0-1 0,-1 1 0,0 0 0,0 0 0,0 0 0,-1 1 0,-1-1 0,1 1 0,-1 0 0,0 0 0,-1 1 0,-8-9 0,10 11 0,1 0 0,-1 0 0,1-1 0,0 1 0,1-1 0,-3-5 0,2 5 0,1 0 0,-1 1 0,0-1 0,0 0 0,-7-6 0,4 5 0,-1 1 0,0 0 0,0 0 0,0 1 0,-1 0 0,1 0 0,-1 0 0,-13-3 0,-8-1 0,-35-4 0,-17-5 0,-2-2 0,56 14 0,-51-16 0,61 16 0,0 1 0,0 0 0,-26-1 0,-7-1 0,-75-14 0,105 17 0,0 1 0,1 0 0,-1 2 0,0 0 0,0 1 0,1 1 0,-1 1 0,1 0 0,-1 2 0,1 0 0,-19 9 0,26-8-1365,2 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8:18.2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3007 24575,'42'-1'0,"-28"0"0,-1 0 0,0 1 0,0 0 0,0 1 0,1 1 0,-1 0 0,0 0 0,24 10 0,9 9 0,0-1 0,67 18 0,-94-32 0,-1 0 0,18 10 0,-23-10 0,0 0 0,0-1 0,1 0 0,-1-1 0,22 3 0,-8-3 0,0 1 0,-1 1 0,0 2 0,0 0 0,42 21 0,-28-12 0,1-2 0,53 13 0,-14 7 0,55 15 0,-134-49 0,17 6 0,-1 0 0,1-1 0,26 4 0,-31-7 0,0 1 0,-1 0 0,1 1 0,16 8 0,-20-8 0,2 0 0,-1-1 0,0 0 0,1-1 0,0 0 0,0-1 0,11 2 0,22-3 0,-30-2 0,-1 2 0,0-1 0,0 2 0,1-1 0,-1 2 0,25 8 0,15 8 0,65 14 0,-66-22 0,-28-7 0,37 12 0,-34-8 0,41 7 0,13 3 0,-60-13 0,0 0 0,32 1 0,-32-4 0,-1 1 0,0 0 0,21 7 0,0 1 0,0-2 0,0-2 0,72 3 0,-77-7 0,104 15 0,23 10 0,-107-17 0,99 8 0,-125-16 0,0 1 0,-1 1 0,40 13 0,21 4 0,13-1 0,143 24 0,-155-27 0,-64-11 0,0-2 0,45 4 0,174 13-604,-95-5 597,-78-9 7,67 3 0,69 9-670,-140-10 282,94 0 0,-98-11 388,-13-1 0,1 2 0,-1 2 0,94 17 0,-97-10 0,1-3 0,-1-2 0,77-3 0,-97-1 0,8 2 0,1 2 0,46 10 0,-41-6 0,54 3 0,-24-5 320,96 22 0,-22-3 118,-36-8-327,51 6-120,34 9 8,-118-17-1014,-28-6 889,35 7 100,-1-4 1,95 2-1,171 15 26,-246-17 0,426 3-2193,-175-14 994,-222 9 1199,43 1 0,781-12 1218,-921 3-588,0 1 0,49 12-1,-50-8-680,1-1 0,51 1 0,71 5 52,-91-5-1,3 1 247,66 3 440,-15-1-687,2 0 0,-76-10-18,266 11-356,144-1-2838,-282-12 2467,3956 2 745,-3955-10 0,-5-1 0,-3 2 0,-1-1 0,137-12-242,-182 10 181,-4 6 307,-65 5-50,56-8 1,1 1 1946,-74 7-687,54-9-1,155-19-917,-237 28-518,109-17-20,-25 0 0,32-4 0,-91 17 0,-1-1 0,49-17 0,-9 2 0,-15 3 0,15-4 0,-13 8 0,94-36 0,-127 41 8,42-7 1,-44 12-279,0-2-1,31-12 1,-35 11 270,0 1 0,0 1 0,0 1 0,23-2 0,-17 3 0,49-13 0,17-21 502,-63 24-356,53-16 0,103-31-146,-85 20 0,35-12 0,-101 41 0,-15 4 0,1 0 0,29-4 0,-10 3 0,0-2 0,64-25 0,-22 6 0,94-12 0,288-114-488,-433 147 427,60-8 0,3 0 85,-39 0-24,80-34 0,20-8 0,-121 49-210,-1-2 1,0-1 0,-1-1 0,60-36-1,-71 37 415,1 0-1,1 1 1,28-9-1,-25 10 54,0-1 0,30-18-1,-45 24-253,-1-1-1,1 0 0,-1-1 0,-1 0 0,1 0 1,-1-1-1,0 0 0,-1 0 0,0-1 1,0 0-1,-1 0 0,6-11 0,-2 2-3,2 0 0,0 1 0,1 1 0,1 0 0,0 0 0,29-22 0,15-18 0,-24 23 0,-23 23 0,0 0 0,-1-1 0,0 0 0,8-13 0,-7 11 0,-1 1 0,2 1 0,-1 0 0,2 0 0,-1 1 0,28-16 0,-16 12 0,-1-2 0,0 0 0,-2-1 0,0-1 0,-1-1 0,0-1 0,19-27 0,-2-9 0,-22 34 0,33-42 0,-28 38 0,0 0 0,-2-1 0,26-49 0,-10 15 0,-9 21 0,1 1 0,3 1 0,33-35 0,-51 60 0,-1-1 0,16-28 0,-18 28 0,1 1 0,0 0 0,18-20 0,-8 12 0,-1 0 0,-1-1 0,18-31 0,-21 27 0,-2-2 0,18-54 0,-26 72 0,1 1 0,0-1 0,1 1 0,0 0 0,0 0 0,1 1 0,8-9 0,17-22 0,-17 14 0,18-38 0,-20 37 0,23-37 0,-17 36 0,-1-1 0,-2-1 0,-1 0 0,18-50 0,-15 29 0,-8 24 0,13-52 0,-20 63 0,2 1 0,0 0 0,11-23 0,-9 23 0,-1 1 0,0-2 0,5-20 0,-5 5 0,1 1 0,2 0 0,14-35 0,-18 50 0,0 0 0,-1 0 0,-1-1 0,3-23 0,6-28 0,0 23 0,-6 26 0,0-1 0,-2 0 0,0 0 0,-1-1 0,0-24 0,-1 20 0,0 0 0,1 1 0,7-27 0,3-17 0,-12 65 0,-1 0 0,0 1 0,1-1 0,-1 0 0,0 0 0,0 0 0,0 0 0,0 0 0,0 0 0,0 0 0,0 0 0,0 1 0,0-1 0,0 0 0,-1 0 0,1 0 0,0 0 0,-1 0 0,1 0 0,0 1 0,-1-1 0,1 0 0,-1 0 0,1 1 0,-1-1 0,0 0 0,1 1 0,-1-1 0,0 0 0,1 1 0,-1-1 0,0 1 0,0-1 0,0 1 0,1 0 0,-1-1 0,0 1 0,0 0 0,0-1 0,0 1 0,0 0 0,0 0 0,1 0 0,-1 0 0,0 0 0,0 0 0,0 0 0,0 0 0,0 0 0,0 0 0,0 1 0,0-1 0,1 0 0,-2 1 0,-2 0 0,0 0 0,0 1 0,0-1 0,1 1 0,-1 0 0,0 0 0,1 0 0,-1 1 0,1-1 0,0 1 0,-3 3 0,-6 11 0,1 1 0,-17 36 0,21-37 0,-2 0 0,0-1 0,-1 0 0,-13 16 0,9-17 0,-1-1 0,0 0 0,-19 12 0,15-12 0,-30 29 0,43-38 0,0-1 0,1 0 0,-2 0 0,-11 6 0,-20 13 0,36-21 0,0-1 0,1 0 0,-1 1 0,0-1 0,1 1 0,0 0 0,-1 0 0,1-1 0,0 1 0,0 0 0,0 0 0,0 0 0,0 0 0,0 0 0,0 4 0,2 4-1365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8:20.0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24575,'4'1'0,"-1"0"0,0 0 0,0 1 0,0-1 0,0 1 0,0 0 0,-1 0 0,1 0 0,0 0 0,-1 1 0,0-1 0,1 1 0,1 2 0,9 8 0,19 15 0,2-3 0,62 37 0,-85-55-195,0 1 0,-1-1 0,0 2 0,0 0 0,-1 0 0,12 15 0,-14-15-6631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https://news.ycombinator.com/item?id=8820808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6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https://www.dropbox.com/s/a0lhsmzeh68wk1i/NTFS.001?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43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losetup</a:t>
            </a:r>
            <a:r>
              <a:rPr lang="en-GB" dirty="0"/>
              <a:t> --</a:t>
            </a:r>
            <a:r>
              <a:rPr lang="en-GB" dirty="0" err="1"/>
              <a:t>partscan</a:t>
            </a:r>
            <a:r>
              <a:rPr lang="en-GB" dirty="0"/>
              <a:t>  --find --show  --read-only NTFS.001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9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2000" dirty="0"/>
              <a:t>find . -type f   -regextype egrep -regex  ".*[0-9]+\..*«</a:t>
            </a:r>
          </a:p>
          <a:p>
            <a:r>
              <a:rPr lang="en-US" sz="2000" dirty="0"/>
              <a:t>https://cheatography.com/davechild/cheat-sheets/regular-expressions/</a:t>
            </a:r>
          </a:p>
          <a:p>
            <a:endParaRPr lang="en-US" sz="2000" dirty="0"/>
          </a:p>
          <a:p>
            <a:r>
              <a:rPr lang="en-US" sz="2000" dirty="0"/>
              <a:t>https://www.gnu.org/software/grep/manual/html_node/Basic-vs-Extended.html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. -type f   -</a:t>
            </a:r>
            <a:r>
              <a:rPr lang="en-GB" dirty="0" err="1"/>
              <a:t>regextype</a:t>
            </a:r>
            <a:r>
              <a:rPr lang="en-GB" dirty="0"/>
              <a:t> </a:t>
            </a:r>
            <a:r>
              <a:rPr lang="en-GB" dirty="0" err="1"/>
              <a:t>egrep</a:t>
            </a:r>
            <a:r>
              <a:rPr lang="en-GB" dirty="0"/>
              <a:t> -regex  ".*[A-Z]{3}.*\..*"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https://www.shellhacks.com/fake-file-access-modify-change-timestamps-linux/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30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date --set “2023-01-01 01:01:01”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97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-f5-8)Z“</a:t>
            </a:r>
          </a:p>
          <a:p>
            <a:r>
              <a:rPr lang="en-US" dirty="0"/>
              <a:t>https://askubuntu.com/questions/81293/what-is-the-command-to-update-time-and-date-from-internet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62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14.xml"/><Relationship Id="rId39" Type="http://schemas.openxmlformats.org/officeDocument/2006/relationships/customXml" Target="../ink/ink20.xml"/><Relationship Id="rId34" Type="http://schemas.openxmlformats.org/officeDocument/2006/relationships/image" Target="../media/image70.png"/><Relationship Id="rId42" Type="http://schemas.openxmlformats.org/officeDocument/2006/relationships/image" Target="../media/image74.png"/><Relationship Id="rId47" Type="http://schemas.openxmlformats.org/officeDocument/2006/relationships/customXml" Target="../ink/ink24.xml"/><Relationship Id="rId50" Type="http://schemas.openxmlformats.org/officeDocument/2006/relationships/image" Target="../media/image78.png"/><Relationship Id="rId55" Type="http://schemas.openxmlformats.org/officeDocument/2006/relationships/customXml" Target="../ink/ink28.xml"/><Relationship Id="rId63" Type="http://schemas.openxmlformats.org/officeDocument/2006/relationships/customXml" Target="../ink/ink32.xml"/><Relationship Id="rId68" Type="http://schemas.openxmlformats.org/officeDocument/2006/relationships/image" Target="../media/image80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29" Type="http://schemas.openxmlformats.org/officeDocument/2006/relationships/customXml" Target="../ink/ink15.xml"/><Relationship Id="rId32" Type="http://schemas.openxmlformats.org/officeDocument/2006/relationships/image" Target="../media/image69.png"/><Relationship Id="rId37" Type="http://schemas.openxmlformats.org/officeDocument/2006/relationships/customXml" Target="../ink/ink19.xml"/><Relationship Id="rId40" Type="http://schemas.openxmlformats.org/officeDocument/2006/relationships/image" Target="../media/image73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62.png"/><Relationship Id="rId66" Type="http://schemas.openxmlformats.org/officeDocument/2006/relationships/image" Target="../media/image67.png"/><Relationship Id="rId5" Type="http://schemas.openxmlformats.org/officeDocument/2006/relationships/image" Target="../media/image55.png"/><Relationship Id="rId61" Type="http://schemas.openxmlformats.org/officeDocument/2006/relationships/customXml" Target="../ink/ink31.xml"/><Relationship Id="rId10" Type="http://schemas.openxmlformats.org/officeDocument/2006/relationships/customXml" Target="../ink/ink13.xml"/><Relationship Id="rId31" Type="http://schemas.openxmlformats.org/officeDocument/2006/relationships/customXml" Target="../ink/ink16.xml"/><Relationship Id="rId44" Type="http://schemas.openxmlformats.org/officeDocument/2006/relationships/image" Target="../media/image75.png"/><Relationship Id="rId52" Type="http://schemas.openxmlformats.org/officeDocument/2006/relationships/image" Target="../media/image79.png"/><Relationship Id="rId60" Type="http://schemas.openxmlformats.org/officeDocument/2006/relationships/image" Target="../media/image63.png"/><Relationship Id="rId65" Type="http://schemas.openxmlformats.org/officeDocument/2006/relationships/customXml" Target="../ink/ink33.xml"/><Relationship Id="rId4" Type="http://schemas.openxmlformats.org/officeDocument/2006/relationships/customXml" Target="../ink/ink10.xml"/><Relationship Id="rId9" Type="http://schemas.openxmlformats.org/officeDocument/2006/relationships/image" Target="../media/image57.png"/><Relationship Id="rId27" Type="http://schemas.openxmlformats.org/officeDocument/2006/relationships/image" Target="../media/image66.png"/><Relationship Id="rId30" Type="http://schemas.openxmlformats.org/officeDocument/2006/relationships/image" Target="../media/image68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77.png"/><Relationship Id="rId56" Type="http://schemas.openxmlformats.org/officeDocument/2006/relationships/image" Target="../media/image60.png"/><Relationship Id="rId64" Type="http://schemas.openxmlformats.org/officeDocument/2006/relationships/image" Target="../media/image65.png"/><Relationship Id="rId8" Type="http://schemas.openxmlformats.org/officeDocument/2006/relationships/customXml" Target="../ink/ink12.xml"/><Relationship Id="rId51" Type="http://schemas.openxmlformats.org/officeDocument/2006/relationships/customXml" Target="../ink/ink26.xml"/><Relationship Id="rId3" Type="http://schemas.openxmlformats.org/officeDocument/2006/relationships/image" Target="../media/image54.png"/><Relationship Id="rId17" Type="http://schemas.openxmlformats.org/officeDocument/2006/relationships/image" Target="../media/image61.png"/><Relationship Id="rId33" Type="http://schemas.openxmlformats.org/officeDocument/2006/relationships/customXml" Target="../ink/ink17.xml"/><Relationship Id="rId38" Type="http://schemas.openxmlformats.org/officeDocument/2006/relationships/image" Target="../media/image72.png"/><Relationship Id="rId46" Type="http://schemas.openxmlformats.org/officeDocument/2006/relationships/image" Target="../media/image76.png"/><Relationship Id="rId59" Type="http://schemas.openxmlformats.org/officeDocument/2006/relationships/customXml" Target="../ink/ink30.xml"/><Relationship Id="rId67" Type="http://schemas.openxmlformats.org/officeDocument/2006/relationships/customXml" Target="../ink/ink34.xml"/><Relationship Id="rId41" Type="http://schemas.openxmlformats.org/officeDocument/2006/relationships/customXml" Target="../ink/ink21.xml"/><Relationship Id="rId54" Type="http://schemas.openxmlformats.org/officeDocument/2006/relationships/image" Target="../media/image59.png"/><Relationship Id="rId6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28" Type="http://schemas.openxmlformats.org/officeDocument/2006/relationships/image" Target="../media/image58.png"/><Relationship Id="rId36" Type="http://schemas.openxmlformats.org/officeDocument/2006/relationships/image" Target="../media/image71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.png"/><Relationship Id="rId18" Type="http://schemas.openxmlformats.org/officeDocument/2006/relationships/customXml" Target="../ink/ink8.xml"/><Relationship Id="rId3" Type="http://schemas.openxmlformats.org/officeDocument/2006/relationships/image" Target="../media/image8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customXml" Target="../ink/ink5.xml"/><Relationship Id="rId17" Type="http://schemas.openxmlformats.org/officeDocument/2006/relationships/image" Target="../media/image14.png"/><Relationship Id="rId2" Type="http://schemas.openxmlformats.org/officeDocument/2006/relationships/image" Target="../media/image7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5" Type="http://schemas.openxmlformats.org/officeDocument/2006/relationships/image" Target="../media/image85.png"/><Relationship Id="rId15" Type="http://schemas.openxmlformats.org/officeDocument/2006/relationships/image" Target="../media/image13.png"/><Relationship Id="rId10" Type="http://schemas.openxmlformats.org/officeDocument/2006/relationships/customXml" Target="../ink/ink4.xml"/><Relationship Id="rId19" Type="http://schemas.openxmlformats.org/officeDocument/2006/relationships/image" Target="../media/image15.png"/><Relationship Id="rId4" Type="http://schemas.openxmlformats.org/officeDocument/2006/relationships/customXml" Target="../ink/ink1.xml"/><Relationship Id="rId9" Type="http://schemas.openxmlformats.org/officeDocument/2006/relationships/image" Target="../media/image10.png"/><Relationship Id="rId14" Type="http://schemas.openxmlformats.org/officeDocument/2006/relationships/customXml" Target="../ink/ink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Evidence Search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File search based on metadata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DD3693-E194-ECEB-11A6-2290D0647F04}"/>
              </a:ext>
            </a:extLst>
          </p:cNvPr>
          <p:cNvSpPr/>
          <p:nvPr/>
        </p:nvSpPr>
        <p:spPr>
          <a:xfrm>
            <a:off x="0" y="97827"/>
            <a:ext cx="280717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Find</a:t>
            </a:r>
          </a:p>
        </p:txBody>
      </p:sp>
      <p:pic>
        <p:nvPicPr>
          <p:cNvPr id="1028" name="Picture 4" descr="Carson BigEye Magnifier with Over-sized 5-Inch Lens (HU-20)">
            <a:extLst>
              <a:ext uri="{FF2B5EF4-FFF2-40B4-BE49-F238E27FC236}">
                <a16:creationId xmlns:a16="http://schemas.microsoft.com/office/drawing/2014/main" id="{D0E5CFB5-468A-7512-F937-0ECE3D70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352" y="346869"/>
            <a:ext cx="1544095" cy="155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D3C31-62A3-EA03-D389-F8B2782F2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5985" y="0"/>
            <a:ext cx="2110576" cy="26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0B7F-0772-489B-8C2C-1A715FC8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E8645-8F4E-4C75-BA8B-B7944FE788EC}"/>
              </a:ext>
            </a:extLst>
          </p:cNvPr>
          <p:cNvSpPr txBox="1"/>
          <p:nvPr/>
        </p:nvSpPr>
        <p:spPr>
          <a:xfrm>
            <a:off x="838200" y="1690688"/>
            <a:ext cx="8054340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find [where to start searching from]  [expression determines what to find]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5A546-BD27-4812-B38B-230EF6B3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679"/>
            <a:ext cx="8329382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8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546C-AFD8-42F0-92F0-E465A7FC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Files/directories starts from  Current Directory (</a:t>
            </a:r>
            <a:r>
              <a:rPr lang="en-US" dirty="0">
                <a:solidFill>
                  <a:srgbClr val="FF0000"/>
                </a:solidFill>
              </a:rPr>
              <a:t>recursively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C6674-710F-4461-8668-FD12EAEC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881456" cy="4625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6AF35-846F-450D-9E3E-F35CA3B862DE}"/>
              </a:ext>
            </a:extLst>
          </p:cNvPr>
          <p:cNvSpPr txBox="1"/>
          <p:nvPr/>
        </p:nvSpPr>
        <p:spPr>
          <a:xfrm>
            <a:off x="2267248" y="2573774"/>
            <a:ext cx="338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all subfolders, recursively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42E6B-0229-44DF-A8C3-BE4D83040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05" y="2758440"/>
            <a:ext cx="1303133" cy="304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01757A-6848-4CAC-9200-2CF95C905526}"/>
              </a:ext>
            </a:extLst>
          </p:cNvPr>
          <p:cNvSpPr txBox="1"/>
          <p:nvPr/>
        </p:nvSpPr>
        <p:spPr>
          <a:xfrm>
            <a:off x="8102405" y="2004060"/>
            <a:ext cx="325139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Default is current directory. The command is the same 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08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5845-3DC8-4EA4-A7E6-CB70B26F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-name </a:t>
            </a:r>
            <a:r>
              <a:rPr lang="en-US" dirty="0"/>
              <a:t>and</a:t>
            </a:r>
            <a:r>
              <a:rPr lang="en-US" i="1" dirty="0">
                <a:solidFill>
                  <a:srgbClr val="7030A0"/>
                </a:solidFill>
              </a:rPr>
              <a:t> -</a:t>
            </a:r>
            <a:r>
              <a:rPr lang="en-US" i="1" dirty="0" err="1">
                <a:solidFill>
                  <a:srgbClr val="7030A0"/>
                </a:solidFill>
              </a:rPr>
              <a:t>iname</a:t>
            </a:r>
            <a:r>
              <a:rPr lang="en-US" dirty="0"/>
              <a:t>: find file/directory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43849-3AC0-486D-B512-4D90D882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1721662"/>
            <a:ext cx="5776461" cy="1585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A97542-20B6-401A-9927-B7F3CE8FA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492" y="3627120"/>
            <a:ext cx="7292972" cy="1402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50167-C9D8-4A47-AD0C-560031031F54}"/>
              </a:ext>
            </a:extLst>
          </p:cNvPr>
          <p:cNvSpPr txBox="1"/>
          <p:nvPr/>
        </p:nvSpPr>
        <p:spPr>
          <a:xfrm>
            <a:off x="838200" y="3627120"/>
            <a:ext cx="14630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 and ignore case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8DE34-8DF2-42B5-92ED-C633E7F17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92" y="5455887"/>
            <a:ext cx="5814564" cy="746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FBF5A-5B7C-4763-AD6A-49824332CB14}"/>
              </a:ext>
            </a:extLst>
          </p:cNvPr>
          <p:cNvSpPr txBox="1"/>
          <p:nvPr/>
        </p:nvSpPr>
        <p:spPr>
          <a:xfrm>
            <a:off x="838200" y="1721662"/>
            <a:ext cx="14552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A39E4-F1DC-4CFA-AC1D-11C7FDAD2826}"/>
              </a:ext>
            </a:extLst>
          </p:cNvPr>
          <p:cNvSpPr txBox="1"/>
          <p:nvPr/>
        </p:nvSpPr>
        <p:spPr>
          <a:xfrm>
            <a:off x="838200" y="5455887"/>
            <a:ext cx="145529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D3442-CB10-4E1D-BC91-BA33674F22BF}"/>
              </a:ext>
            </a:extLst>
          </p:cNvPr>
          <p:cNvSpPr txBox="1"/>
          <p:nvPr/>
        </p:nvSpPr>
        <p:spPr>
          <a:xfrm>
            <a:off x="8625840" y="1973580"/>
            <a:ext cx="299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note</a:t>
            </a:r>
            <a:r>
              <a:rPr lang="en-GB" dirty="0"/>
              <a:t>: only name without</a:t>
            </a:r>
            <a:r>
              <a:rPr lang="en-US" dirty="0"/>
              <a:t> path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04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8C3B-1E3A-43EB-8A0C-BF76B64C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-type</a:t>
            </a:r>
            <a:r>
              <a:rPr lang="en-US" dirty="0"/>
              <a:t>: specify string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02606-B1BA-4827-81C3-0236B5FC3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6" r="7483"/>
          <a:stretch/>
        </p:blipFill>
        <p:spPr>
          <a:xfrm>
            <a:off x="882932" y="2187971"/>
            <a:ext cx="6218459" cy="769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B6695-2FDB-4386-A319-D9DA914E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32" y="3725010"/>
            <a:ext cx="6218459" cy="769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5F381-592C-4447-8EF4-CC33214F8980}"/>
              </a:ext>
            </a:extLst>
          </p:cNvPr>
          <p:cNvSpPr txBox="1"/>
          <p:nvPr/>
        </p:nvSpPr>
        <p:spPr>
          <a:xfrm>
            <a:off x="882932" y="1792697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d: directory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DC333-D188-436D-A2D4-26CD746AEFE7}"/>
              </a:ext>
            </a:extLst>
          </p:cNvPr>
          <p:cNvSpPr txBox="1"/>
          <p:nvPr/>
        </p:nvSpPr>
        <p:spPr>
          <a:xfrm>
            <a:off x="882932" y="3365295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f: file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4881-E2B6-49C8-8DAC-D549B3EAE9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67"/>
          <a:stretch/>
        </p:blipFill>
        <p:spPr>
          <a:xfrm>
            <a:off x="882932" y="5059639"/>
            <a:ext cx="6218459" cy="944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5B43A-2DD6-4990-AC6C-2C869291E0D3}"/>
              </a:ext>
            </a:extLst>
          </p:cNvPr>
          <p:cNvSpPr txBox="1"/>
          <p:nvPr/>
        </p:nvSpPr>
        <p:spPr>
          <a:xfrm>
            <a:off x="882932" y="4669746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all files with extension </a:t>
            </a:r>
            <a:r>
              <a:rPr lang="en-US" i="1" dirty="0">
                <a:solidFill>
                  <a:srgbClr val="7030A0"/>
                </a:solidFill>
              </a:rPr>
              <a:t>.txt</a:t>
            </a:r>
          </a:p>
        </p:txBody>
      </p:sp>
      <p:pic>
        <p:nvPicPr>
          <p:cNvPr id="3074" name="Picture 2" descr="wildcards – Unravel Sitecore!">
            <a:extLst>
              <a:ext uri="{FF2B5EF4-FFF2-40B4-BE49-F238E27FC236}">
                <a16:creationId xmlns:a16="http://schemas.microsoft.com/office/drawing/2014/main" id="{D935EE1F-8F41-ACB0-9D04-4346AA660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944" y="3678509"/>
            <a:ext cx="1863457" cy="118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3008F64-5115-3037-B074-C03DF568A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645191"/>
              </p:ext>
            </p:extLst>
          </p:nvPr>
        </p:nvGraphicFramePr>
        <p:xfrm>
          <a:off x="7589521" y="5009633"/>
          <a:ext cx="421639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2621">
                  <a:extLst>
                    <a:ext uri="{9D8B030D-6E8A-4147-A177-3AD203B41FA5}">
                      <a16:colId xmlns:a16="http://schemas.microsoft.com/office/drawing/2014/main" val="2737319223"/>
                    </a:ext>
                  </a:extLst>
                </a:gridCol>
                <a:gridCol w="2058311">
                  <a:extLst>
                    <a:ext uri="{9D8B030D-6E8A-4147-A177-3AD203B41FA5}">
                      <a16:colId xmlns:a16="http://schemas.microsoft.com/office/drawing/2014/main" val="2095868791"/>
                    </a:ext>
                  </a:extLst>
                </a:gridCol>
                <a:gridCol w="1405466">
                  <a:extLst>
                    <a:ext uri="{9D8B030D-6E8A-4147-A177-3AD203B41FA5}">
                      <a16:colId xmlns:a16="http://schemas.microsoft.com/office/drawing/2014/main" val="2180693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53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any single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A?B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70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any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320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One character in the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l[pi]</a:t>
                      </a:r>
                      <a:r>
                        <a:rPr lang="en-US" sz="1400" dirty="0" err="1"/>
                        <a:t>st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37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918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91CC2D-8937-42D2-9CB7-6A6A65A8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07" y="1177858"/>
            <a:ext cx="6569009" cy="1409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855BB-D38F-4F8B-A691-8815A2D901C5}"/>
              </a:ext>
            </a:extLst>
          </p:cNvPr>
          <p:cNvSpPr txBox="1"/>
          <p:nvPr/>
        </p:nvSpPr>
        <p:spPr>
          <a:xfrm>
            <a:off x="1336906" y="808526"/>
            <a:ext cx="453049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 names starts with the letter “</a:t>
            </a:r>
            <a:r>
              <a:rPr lang="en-US" i="1" dirty="0">
                <a:solidFill>
                  <a:srgbClr val="7030A0"/>
                </a:solidFill>
              </a:rPr>
              <a:t>h”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FF3C5-B6B1-4064-A47F-01CF20AD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07" y="3212578"/>
            <a:ext cx="6629975" cy="861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CAFB2-188B-4397-87AC-185EB3F74DA7}"/>
              </a:ext>
            </a:extLst>
          </p:cNvPr>
          <p:cNvSpPr txBox="1"/>
          <p:nvPr/>
        </p:nvSpPr>
        <p:spPr>
          <a:xfrm>
            <a:off x="1336906" y="2843246"/>
            <a:ext cx="50452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first and four letters are “</a:t>
            </a:r>
            <a:r>
              <a:rPr lang="en-US" i="1" dirty="0"/>
              <a:t>h</a:t>
            </a:r>
            <a:r>
              <a:rPr lang="en-US" dirty="0"/>
              <a:t>”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EC712-F85B-470B-9102-C25F35AC9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22" y="4708736"/>
            <a:ext cx="7140559" cy="1379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8CC44E-0567-4041-92C9-39F037BC9BB1}"/>
              </a:ext>
            </a:extLst>
          </p:cNvPr>
          <p:cNvSpPr txBox="1"/>
          <p:nvPr/>
        </p:nvSpPr>
        <p:spPr>
          <a:xfrm>
            <a:off x="1306422" y="4339404"/>
            <a:ext cx="68012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contains “</a:t>
            </a:r>
            <a:r>
              <a:rPr lang="en-US" i="1" dirty="0">
                <a:solidFill>
                  <a:srgbClr val="7030A0"/>
                </a:solidFill>
              </a:rPr>
              <a:t>123</a:t>
            </a:r>
            <a:r>
              <a:rPr lang="en-US" dirty="0"/>
              <a:t>” (in the middle of the file name)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512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D1EE-F83A-4AEA-8B87-EAA4981AE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on the </a:t>
            </a:r>
            <a:r>
              <a:rPr lang="en-GB" dirty="0">
                <a:solidFill>
                  <a:srgbClr val="FF0000"/>
                </a:solidFill>
              </a:rPr>
              <a:t>whole</a:t>
            </a:r>
            <a:r>
              <a:rPr lang="en-GB" dirty="0"/>
              <a:t> path for </a:t>
            </a:r>
            <a:r>
              <a:rPr lang="en-GB" i="1" dirty="0">
                <a:solidFill>
                  <a:srgbClr val="7030A0"/>
                </a:solidFill>
              </a:rPr>
              <a:t>-regex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73B53-8688-4B22-8F2A-36649C423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/>
          <a:stretch/>
        </p:blipFill>
        <p:spPr>
          <a:xfrm>
            <a:off x="4640003" y="3806558"/>
            <a:ext cx="3713074" cy="157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96F5A-7926-48D7-8112-B9BE24C5E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584" y="3520151"/>
            <a:ext cx="3635055" cy="33378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FD607-A4FB-46CC-9156-90B618637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" y="3806558"/>
            <a:ext cx="3642676" cy="1928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CC03E0-ACA1-447B-ABB3-478ADCE294E0}"/>
              </a:ext>
            </a:extLst>
          </p:cNvPr>
          <p:cNvSpPr txBox="1"/>
          <p:nvPr/>
        </p:nvSpPr>
        <p:spPr>
          <a:xfrm>
            <a:off x="838200" y="1940036"/>
            <a:ext cx="60031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name ends with any length of digits 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7919C6-660C-47E0-A8E8-69F811AAE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" y="2309368"/>
            <a:ext cx="7658764" cy="1127858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F05C5B0-1C23-4BBB-B22E-800C1FB6A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760992"/>
              </p:ext>
            </p:extLst>
          </p:nvPr>
        </p:nvGraphicFramePr>
        <p:xfrm>
          <a:off x="8648251" y="2124702"/>
          <a:ext cx="3347720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50804">
                  <a:extLst>
                    <a:ext uri="{9D8B030D-6E8A-4147-A177-3AD203B41FA5}">
                      <a16:colId xmlns:a16="http://schemas.microsoft.com/office/drawing/2014/main" val="520472069"/>
                    </a:ext>
                  </a:extLst>
                </a:gridCol>
                <a:gridCol w="1896916">
                  <a:extLst>
                    <a:ext uri="{9D8B030D-6E8A-4147-A177-3AD203B41FA5}">
                      <a16:colId xmlns:a16="http://schemas.microsoft.com/office/drawing/2014/main" val="3309369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Regex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Meta-character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35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\</a:t>
                      </a:r>
                      <a:r>
                        <a:rPr lang="en-US" dirty="0"/>
                        <a:t>?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+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{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}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|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(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\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38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Extend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 + { } | (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834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044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77A682-BC07-4468-8C9A-170B04106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9755"/>
            <a:ext cx="8489416" cy="1493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6422E9-569B-4E77-B65B-48E813AA2441}"/>
              </a:ext>
            </a:extLst>
          </p:cNvPr>
          <p:cNvSpPr txBox="1"/>
          <p:nvPr/>
        </p:nvSpPr>
        <p:spPr>
          <a:xfrm>
            <a:off x="838200" y="2000423"/>
            <a:ext cx="848941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exact three consecutive upper-case letters in the path, excluding file extension.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34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0480EA-4C29-4635-9DFD-E04A41C8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metadata and find usage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61D9A-0CBB-48E3-91C1-FA892F030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timestamps/permissions/users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0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6E3611-D2EE-46F5-9B48-CEF5609B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2572"/>
            <a:ext cx="7931235" cy="536542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3C046B8-CAAA-4664-8DD1-B9CBD3BF4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777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7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926A-48FF-4A7A-9DF6-EE9BAC5E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Without 777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4EFCD-50A8-4879-BF91-81E6FE197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969"/>
            <a:ext cx="6546147" cy="1867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DF3B68-9D88-45FE-AEC1-B70C924D3863}"/>
              </a:ext>
            </a:extLst>
          </p:cNvPr>
          <p:cNvSpPr txBox="1"/>
          <p:nvPr/>
        </p:nvSpPr>
        <p:spPr>
          <a:xfrm>
            <a:off x="838200" y="4722829"/>
            <a:ext cx="919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can’t change the permission of files here because we mounted the image as read only </a:t>
            </a:r>
          </a:p>
        </p:txBody>
      </p:sp>
    </p:spTree>
    <p:extLst>
      <p:ext uri="{BB962C8B-B14F-4D97-AF65-F5344CB8AC3E}">
        <p14:creationId xmlns:p14="http://schemas.microsoft.com/office/powerpoint/2010/main" val="338598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9AAB-965F-49AA-82BD-1C1C6C84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D65FA-DBDD-46F9-B999-FD87266AA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Review the goal of evidence search</a:t>
            </a:r>
          </a:p>
          <a:p>
            <a:r>
              <a:rPr lang="en-GB" dirty="0"/>
              <a:t>Search for files/directories base on names</a:t>
            </a:r>
          </a:p>
          <a:p>
            <a:r>
              <a:rPr lang="en-GB" dirty="0"/>
              <a:t>Search for files/directories base on their metadata</a:t>
            </a:r>
          </a:p>
          <a:p>
            <a:r>
              <a:rPr lang="en-GB" dirty="0"/>
              <a:t>Understand various timestamps</a:t>
            </a:r>
          </a:p>
          <a:p>
            <a:r>
              <a:rPr lang="en-GB" dirty="0"/>
              <a:t>Why should not trust search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81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F175-3309-428B-958D-BAECCFB7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atime</a:t>
            </a:r>
            <a:r>
              <a:rPr lang="en-US" dirty="0"/>
              <a:t>”, “</a:t>
            </a:r>
            <a:r>
              <a:rPr lang="en-US" dirty="0" err="1"/>
              <a:t>mtime</a:t>
            </a:r>
            <a:r>
              <a:rPr lang="en-US" dirty="0"/>
              <a:t>” and “</a:t>
            </a:r>
            <a:r>
              <a:rPr lang="en-US" dirty="0" err="1"/>
              <a:t>ctime</a:t>
            </a:r>
            <a:r>
              <a:rPr lang="en-US" dirty="0"/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A632A-5D58-442D-917D-620C245B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47" y="1690688"/>
            <a:ext cx="6499225" cy="264105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3BECB84-B4F2-433B-8EE2-1FC340DF8C29}"/>
              </a:ext>
            </a:extLst>
          </p:cNvPr>
          <p:cNvSpPr/>
          <p:nvPr/>
        </p:nvSpPr>
        <p:spPr>
          <a:xfrm>
            <a:off x="79971" y="3426770"/>
            <a:ext cx="3959257" cy="12206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AC19F7-1005-4964-A914-B5407863978E}"/>
              </a:ext>
            </a:extLst>
          </p:cNvPr>
          <p:cNvSpPr/>
          <p:nvPr/>
        </p:nvSpPr>
        <p:spPr>
          <a:xfrm>
            <a:off x="4103331" y="3426769"/>
            <a:ext cx="1802169" cy="113900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E73FE-6EE1-466B-AC5A-B297E7942F3E}"/>
              </a:ext>
            </a:extLst>
          </p:cNvPr>
          <p:cNvSpPr txBox="1"/>
          <p:nvPr/>
        </p:nvSpPr>
        <p:spPr>
          <a:xfrm>
            <a:off x="1514769" y="5351823"/>
            <a:ext cx="1281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FF0000"/>
                </a:solidFill>
                <a:effectLst/>
              </a:rPr>
              <a:t>ctime</a:t>
            </a:r>
            <a:endParaRPr lang="en-US" i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6AA392-8878-4B9A-984A-D53C63223301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H="1" flipV="1">
            <a:off x="2059600" y="4647414"/>
            <a:ext cx="96055" cy="7044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0BA823-0D65-41F6-934E-F83277F561F5}"/>
              </a:ext>
            </a:extLst>
          </p:cNvPr>
          <p:cNvSpPr txBox="1"/>
          <p:nvPr/>
        </p:nvSpPr>
        <p:spPr>
          <a:xfrm>
            <a:off x="4135284" y="5280564"/>
            <a:ext cx="2509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7030A0"/>
                </a:solidFill>
              </a:rPr>
              <a:t>atime</a:t>
            </a:r>
            <a:r>
              <a:rPr lang="en-US" sz="3200" i="1" dirty="0">
                <a:solidFill>
                  <a:srgbClr val="7030A0"/>
                </a:solidFill>
              </a:rPr>
              <a:t>, </a:t>
            </a:r>
            <a:r>
              <a:rPr lang="en-US" sz="3200" i="1" dirty="0" err="1">
                <a:solidFill>
                  <a:srgbClr val="7030A0"/>
                </a:solidFill>
              </a:rPr>
              <a:t>mtime</a:t>
            </a:r>
            <a:endParaRPr lang="en-US" sz="3200" i="1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087927-E885-4937-A10D-EEA0944170AF}"/>
              </a:ext>
            </a:extLst>
          </p:cNvPr>
          <p:cNvCxnSpPr/>
          <p:nvPr/>
        </p:nvCxnSpPr>
        <p:spPr>
          <a:xfrm flipH="1" flipV="1">
            <a:off x="5049330" y="4565778"/>
            <a:ext cx="96055" cy="70440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29C4644-B223-45CF-94D4-AA6CFE861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883844"/>
              </p:ext>
            </p:extLst>
          </p:nvPr>
        </p:nvGraphicFramePr>
        <p:xfrm>
          <a:off x="7463903" y="1820711"/>
          <a:ext cx="4367714" cy="3752240"/>
        </p:xfrm>
        <a:graphic>
          <a:graphicData uri="http://schemas.openxmlformats.org/drawingml/2006/table">
            <a:tbl>
              <a:tblPr/>
              <a:tblGrid>
                <a:gridCol w="604972">
                  <a:extLst>
                    <a:ext uri="{9D8B030D-6E8A-4147-A177-3AD203B41FA5}">
                      <a16:colId xmlns:a16="http://schemas.microsoft.com/office/drawing/2014/main" val="2351737711"/>
                    </a:ext>
                  </a:extLst>
                </a:gridCol>
                <a:gridCol w="3762742">
                  <a:extLst>
                    <a:ext uri="{9D8B030D-6E8A-4147-A177-3AD203B41FA5}">
                      <a16:colId xmlns:a16="http://schemas.microsoft.com/office/drawing/2014/main" val="943079101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Timestamp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When it gets updated?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69309"/>
                  </a:ext>
                </a:extLst>
              </a:tr>
              <a:tr h="43815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atime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Access (data units) time</a:t>
                      </a:r>
                      <a:r>
                        <a:rPr lang="en-GB" sz="1500" dirty="0">
                          <a:effectLst/>
                        </a:rPr>
                        <a:t> gets updated when you open a file or when a file is used for other operations like </a:t>
                      </a:r>
                      <a:r>
                        <a:rPr lang="en-GB" sz="1500" i="1" dirty="0">
                          <a:solidFill>
                            <a:srgbClr val="7030A0"/>
                          </a:solidFill>
                          <a:effectLst/>
                        </a:rPr>
                        <a:t>grep</a:t>
                      </a:r>
                      <a:r>
                        <a:rPr lang="en-GB" sz="1500" dirty="0">
                          <a:effectLst/>
                        </a:rPr>
                        <a:t>, </a:t>
                      </a:r>
                      <a:r>
                        <a:rPr lang="en-GB" sz="1500" i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r>
                        <a:rPr lang="en-GB" sz="1500" dirty="0">
                          <a:effectLst/>
                        </a:rPr>
                        <a:t>, </a:t>
                      </a:r>
                      <a:r>
                        <a:rPr lang="en-GB" sz="1500" i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  <a:r>
                        <a:rPr lang="en-GB" sz="1500" dirty="0">
                          <a:effectLst/>
                        </a:rPr>
                        <a:t> and so on (</a:t>
                      </a:r>
                      <a:r>
                        <a:rPr lang="en-GB" sz="1500" dirty="0">
                          <a:solidFill>
                            <a:srgbClr val="FF0000"/>
                          </a:solidFill>
                          <a:effectLst/>
                        </a:rPr>
                        <a:t>not</a:t>
                      </a:r>
                      <a:r>
                        <a:rPr lang="en-GB" sz="1500" dirty="0">
                          <a:effectLst/>
                        </a:rPr>
                        <a:t> for </a:t>
                      </a:r>
                      <a:r>
                        <a:rPr lang="en-GB" sz="1500" i="1" dirty="0">
                          <a:solidFill>
                            <a:srgbClr val="7030A0"/>
                          </a:solidFill>
                          <a:effectLst/>
                        </a:rPr>
                        <a:t>stat</a:t>
                      </a:r>
                      <a:r>
                        <a:rPr lang="en-GB" sz="1500" dirty="0">
                          <a:effectLst/>
                        </a:rPr>
                        <a:t> command!).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107095"/>
                  </a:ext>
                </a:extLst>
              </a:tr>
              <a:tr h="24304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mtime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Modify (data units) time</a:t>
                      </a:r>
                      <a:r>
                        <a:rPr lang="en-GB" sz="1500" dirty="0">
                          <a:effectLst/>
                        </a:rPr>
                        <a:t> gets updated when you whenever update content of a file or save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88578"/>
                  </a:ext>
                </a:extLst>
              </a:tr>
              <a:tr h="3157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ctime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Change (file names/metadata) time</a:t>
                      </a:r>
                      <a:r>
                        <a:rPr lang="en-GB" sz="1500" dirty="0">
                          <a:effectLst/>
                        </a:rPr>
                        <a:t> gets updated when the file attributes are changed, like changing the owner, changing the permission or moving it to another filesystem, but will also be updated when you modify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522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36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AD67D6-758C-400F-A6C1-B4EF2701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01" y="1137113"/>
            <a:ext cx="6072515" cy="4885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44283-C500-4A3F-ABDA-A6DB5D0453F2}"/>
              </a:ext>
            </a:extLst>
          </p:cNvPr>
          <p:cNvSpPr txBox="1"/>
          <p:nvPr/>
        </p:nvSpPr>
        <p:spPr>
          <a:xfrm>
            <a:off x="967740" y="1137113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working directory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E99D8-99A5-4416-9D12-60103BB58E12}"/>
              </a:ext>
            </a:extLst>
          </p:cNvPr>
          <p:cNvSpPr txBox="1"/>
          <p:nvPr/>
        </p:nvSpPr>
        <p:spPr>
          <a:xfrm>
            <a:off x="967739" y="1902255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27C71-4D80-424A-BC90-64390B1D4174}"/>
              </a:ext>
            </a:extLst>
          </p:cNvPr>
          <p:cNvSpPr txBox="1"/>
          <p:nvPr/>
        </p:nvSpPr>
        <p:spPr>
          <a:xfrm>
            <a:off x="967738" y="2543294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A426E-B15E-451F-88BA-BDE36A6A8FA5}"/>
              </a:ext>
            </a:extLst>
          </p:cNvPr>
          <p:cNvSpPr txBox="1"/>
          <p:nvPr/>
        </p:nvSpPr>
        <p:spPr>
          <a:xfrm>
            <a:off x="967737" y="3580006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Modified</a:t>
            </a:r>
            <a:r>
              <a:rPr lang="en-US" dirty="0"/>
              <a:t> a line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E03CE-2947-4B19-99D8-068AF3FFAAD8}"/>
              </a:ext>
            </a:extLst>
          </p:cNvPr>
          <p:cNvSpPr txBox="1"/>
          <p:nvPr/>
        </p:nvSpPr>
        <p:spPr>
          <a:xfrm>
            <a:off x="967736" y="4283097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1443B-5EF2-4C03-A4F2-29C01F74C02F}"/>
              </a:ext>
            </a:extLst>
          </p:cNvPr>
          <p:cNvSpPr txBox="1"/>
          <p:nvPr/>
        </p:nvSpPr>
        <p:spPr>
          <a:xfrm>
            <a:off x="967735" y="5264827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Access</a:t>
            </a:r>
            <a:r>
              <a:rPr lang="en-US" dirty="0"/>
              <a:t> the file content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31B59-1EF2-4AC9-B3F0-800ADC43B691}"/>
              </a:ext>
            </a:extLst>
          </p:cNvPr>
          <p:cNvSpPr txBox="1"/>
          <p:nvPr/>
        </p:nvSpPr>
        <p:spPr>
          <a:xfrm>
            <a:off x="8953500" y="2110740"/>
            <a:ext cx="23145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modified time (</a:t>
            </a:r>
            <a:r>
              <a:rPr lang="en-US" i="1" dirty="0" err="1"/>
              <a:t>mtime</a:t>
            </a:r>
            <a:r>
              <a:rPr lang="en-US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CD601A-C53B-4765-ABD6-2E2889E7AAE5}"/>
              </a:ext>
            </a:extLst>
          </p:cNvPr>
          <p:cNvCxnSpPr/>
          <p:nvPr/>
        </p:nvCxnSpPr>
        <p:spPr>
          <a:xfrm flipH="1">
            <a:off x="8389620" y="2480072"/>
            <a:ext cx="1043940" cy="46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695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262E-D3CE-41FB-A95E-D05E9492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recreate the file changing history?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F9D61-D1F3-4E12-A9FA-EB94A8C4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639"/>
            <a:ext cx="8084820" cy="2337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E6FAB9-87C7-45E0-9B36-660C30464E64}"/>
              </a:ext>
            </a:extLst>
          </p:cNvPr>
          <p:cNvSpPr txBox="1"/>
          <p:nvPr/>
        </p:nvSpPr>
        <p:spPr>
          <a:xfrm>
            <a:off x="2781300" y="4852154"/>
            <a:ext cx="60502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Coordinated Universal Time is 4 hours ahead of Eastern Time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6B57E5-F2D4-4BCA-A11B-1D53B9CF6B79}"/>
              </a:ext>
            </a:extLst>
          </p:cNvPr>
          <p:cNvCxnSpPr/>
          <p:nvPr/>
        </p:nvCxnSpPr>
        <p:spPr>
          <a:xfrm flipH="1" flipV="1">
            <a:off x="5242560" y="4076700"/>
            <a:ext cx="243840" cy="670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EE5FD36-5FDA-CEE3-6815-C42E4336605C}"/>
              </a:ext>
            </a:extLst>
          </p:cNvPr>
          <p:cNvSpPr txBox="1"/>
          <p:nvPr/>
        </p:nvSpPr>
        <p:spPr>
          <a:xfrm>
            <a:off x="1216049" y="5574268"/>
            <a:ext cx="732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Observing the timestamp change after using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0"/>
              </a:rPr>
              <a:t>cp</a:t>
            </a:r>
            <a:r>
              <a:rPr lang="en-US" dirty="0">
                <a:latin typeface="Arial Rounded MT Bold" panose="020F0704030504030204" pitchFamily="34" charset="0"/>
              </a:rPr>
              <a:t> or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0"/>
              </a:rPr>
              <a:t>mv</a:t>
            </a:r>
            <a:r>
              <a:rPr lang="en-US" dirty="0">
                <a:latin typeface="Arial Rounded MT Bold" panose="020F0704030504030204" pitchFamily="34" charset="0"/>
              </a:rPr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2934401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87B944-CD3A-431A-B3F5-728465A8F422}"/>
              </a:ext>
            </a:extLst>
          </p:cNvPr>
          <p:cNvSpPr txBox="1"/>
          <p:nvPr/>
        </p:nvSpPr>
        <p:spPr>
          <a:xfrm>
            <a:off x="529323" y="1975113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1A609-95C3-41C5-B96E-C0BE1A9E48A0}"/>
              </a:ext>
            </a:extLst>
          </p:cNvPr>
          <p:cNvSpPr txBox="1"/>
          <p:nvPr/>
        </p:nvSpPr>
        <p:spPr>
          <a:xfrm>
            <a:off x="497615" y="4378707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</a:t>
            </a:r>
            <a:r>
              <a:rPr lang="en-US" dirty="0"/>
              <a:t> permission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0185E-7FC4-4DEF-B3DA-A6901380D4D1}"/>
              </a:ext>
            </a:extLst>
          </p:cNvPr>
          <p:cNvSpPr txBox="1"/>
          <p:nvPr/>
        </p:nvSpPr>
        <p:spPr>
          <a:xfrm>
            <a:off x="578752" y="5449505"/>
            <a:ext cx="230494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permission doesn’t change the timestamp (content)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43C4A-D962-47A2-94FA-84B62A0A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71" y="1769012"/>
            <a:ext cx="8504657" cy="4770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88200-6412-4BBA-80C9-01184249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Timestamp changes when changing permission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70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75EBA-3967-45BF-999D-2210A689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14" y="2205463"/>
            <a:ext cx="9343176" cy="2675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11FF5E-F471-4610-8B47-B4E263835EF0}"/>
              </a:ext>
            </a:extLst>
          </p:cNvPr>
          <p:cNvSpPr txBox="1"/>
          <p:nvPr/>
        </p:nvSpPr>
        <p:spPr>
          <a:xfrm>
            <a:off x="1026914" y="5141928"/>
            <a:ext cx="71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modify the content of the file, so </a:t>
            </a:r>
            <a:r>
              <a:rPr lang="en-US" dirty="0">
                <a:solidFill>
                  <a:srgbClr val="FF0000"/>
                </a:solidFill>
              </a:rPr>
              <a:t>birth time=Modify time</a:t>
            </a:r>
          </a:p>
        </p:txBody>
      </p:sp>
    </p:spTree>
    <p:extLst>
      <p:ext uri="{BB962C8B-B14F-4D97-AF65-F5344CB8AC3E}">
        <p14:creationId xmlns:p14="http://schemas.microsoft.com/office/powerpoint/2010/main" val="3273481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010671-8B26-47E5-9582-70671F87D620}"/>
              </a:ext>
            </a:extLst>
          </p:cNvPr>
          <p:cNvSpPr txBox="1"/>
          <p:nvPr/>
        </p:nvSpPr>
        <p:spPr>
          <a:xfrm>
            <a:off x="933004" y="961804"/>
            <a:ext cx="1604456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View </a:t>
            </a:r>
            <a:r>
              <a:rPr lang="en-US" dirty="0"/>
              <a:t>(Access) the file with </a:t>
            </a:r>
            <a:r>
              <a:rPr lang="en-US" dirty="0" err="1"/>
              <a:t>leafpad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52948-1E29-4391-8EB1-DB2264D15574}"/>
              </a:ext>
            </a:extLst>
          </p:cNvPr>
          <p:cNvSpPr txBox="1"/>
          <p:nvPr/>
        </p:nvSpPr>
        <p:spPr>
          <a:xfrm>
            <a:off x="921263" y="3244334"/>
            <a:ext cx="161619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timestamps</a:t>
            </a:r>
            <a:endParaRPr lang="en-US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43EE8-A078-4FC3-ADC5-DBE81A4E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60" y="3244334"/>
            <a:ext cx="8596105" cy="23624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7F79F0-9994-4F1B-88FA-5AE2BCF0F678}"/>
              </a:ext>
            </a:extLst>
          </p:cNvPr>
          <p:cNvSpPr txBox="1"/>
          <p:nvPr/>
        </p:nvSpPr>
        <p:spPr>
          <a:xfrm>
            <a:off x="7845575" y="2077215"/>
            <a:ext cx="363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change the content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F501A-8613-452E-AC82-12F5B89D016C}"/>
              </a:ext>
            </a:extLst>
          </p:cNvPr>
          <p:cNvSpPr txBox="1"/>
          <p:nvPr/>
        </p:nvSpPr>
        <p:spPr>
          <a:xfrm>
            <a:off x="2462377" y="5821680"/>
            <a:ext cx="472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</a:t>
            </a:r>
            <a:r>
              <a:rPr lang="en-US" dirty="0" err="1"/>
              <a:t>mtime</a:t>
            </a:r>
            <a:r>
              <a:rPr lang="en-US" dirty="0"/>
              <a:t> doesn’t change, but </a:t>
            </a:r>
            <a:r>
              <a:rPr lang="en-US" dirty="0" err="1"/>
              <a:t>atime</a:t>
            </a:r>
            <a:r>
              <a:rPr lang="en-US" dirty="0"/>
              <a:t> changed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31302E-D591-478B-A470-014A92160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3" y="961804"/>
            <a:ext cx="5258256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74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8415B-EFE3-471B-BDC1-4C82ABEC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32" y="3752527"/>
            <a:ext cx="4747671" cy="201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DFF33-7382-42C7-A106-B889CA98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2" y="1828202"/>
            <a:ext cx="8253175" cy="152413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84804B5-6F2A-4AAB-AE00-1DE55D62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i="1" dirty="0">
                <a:solidFill>
                  <a:srgbClr val="7030A0"/>
                </a:solidFill>
              </a:rPr>
              <a:t>–perm=xxx </a:t>
            </a:r>
            <a:r>
              <a:rPr lang="en-GB" dirty="0"/>
              <a:t>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29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A421-56F2-40DC-8398-FA97F858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sz="3600" i="1" dirty="0">
                <a:solidFill>
                  <a:srgbClr val="7030A0"/>
                </a:solidFill>
              </a:rPr>
              <a:t>/u=r /u=w /u=x</a:t>
            </a:r>
            <a:r>
              <a:rPr lang="en-GB" dirty="0"/>
              <a:t>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4BF69-AC45-45D8-B3BC-485572EC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0614"/>
            <a:ext cx="7592717" cy="48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3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AD073-E2D9-47F3-8C19-662777BA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Changed Files in Last 1 Hour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F00DA-AD78-4114-B0D2-BE9596AF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555"/>
            <a:ext cx="8702794" cy="4198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CE57-AE82-4AF8-82FE-4D3232ED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056" y="293312"/>
            <a:ext cx="3543607" cy="133361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0EBA36-D7A8-5498-0727-71751DC8697E}"/>
              </a:ext>
            </a:extLst>
          </p:cNvPr>
          <p:cNvGrpSpPr/>
          <p:nvPr/>
        </p:nvGrpSpPr>
        <p:grpSpPr>
          <a:xfrm>
            <a:off x="6144394" y="2742437"/>
            <a:ext cx="3396600" cy="321480"/>
            <a:chOff x="5767615" y="2665745"/>
            <a:chExt cx="339660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6DEBBEA-795C-A3C9-A650-1507848701F7}"/>
                    </a:ext>
                  </a:extLst>
                </p14:cNvPr>
                <p14:cNvContentPartPr/>
                <p14:nvPr/>
              </p14:nvContentPartPr>
              <p14:xfrm>
                <a:off x="5767615" y="2827025"/>
                <a:ext cx="3396600" cy="28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6DEBBEA-795C-A3C9-A650-1507848701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58615" y="2818025"/>
                  <a:ext cx="3414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7971F8E-B2F6-3EDA-2F01-BCB67AB08FF4}"/>
                    </a:ext>
                  </a:extLst>
                </p14:cNvPr>
                <p14:cNvContentPartPr/>
                <p14:nvPr/>
              </p14:nvContentPartPr>
              <p14:xfrm>
                <a:off x="8974855" y="2665745"/>
                <a:ext cx="184320" cy="321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7971F8E-B2F6-3EDA-2F01-BCB67AB08F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66215" y="2656745"/>
                  <a:ext cx="201960" cy="33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0977FEE-64B5-A284-2653-F5633ACD7E43}"/>
                  </a:ext>
                </a:extLst>
              </p14:cNvPr>
              <p14:cNvContentPartPr/>
              <p14:nvPr/>
            </p14:nvContentPartPr>
            <p14:xfrm>
              <a:off x="7988314" y="2707157"/>
              <a:ext cx="21240" cy="239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0977FEE-64B5-A284-2653-F5633ACD7E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79314" y="2698517"/>
                <a:ext cx="388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8CF64A-DC33-11CD-0E53-780C837869B0}"/>
                  </a:ext>
                </a:extLst>
              </p14:cNvPr>
              <p14:cNvContentPartPr/>
              <p14:nvPr/>
            </p14:nvContentPartPr>
            <p14:xfrm>
              <a:off x="6207394" y="2658197"/>
              <a:ext cx="29880" cy="216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8CF64A-DC33-11CD-0E53-780C837869B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89754" y="2640197"/>
                <a:ext cx="655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32324C4-AC7D-3E82-BF04-0108ED88D5AF}"/>
                  </a:ext>
                </a:extLst>
              </p14:cNvPr>
              <p14:cNvContentPartPr/>
              <p14:nvPr/>
            </p14:nvContentPartPr>
            <p14:xfrm>
              <a:off x="10367695" y="4297265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32324C4-AC7D-3E82-BF04-0108ED88D5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358695" y="428862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E79D0A8-0512-1B8D-C4B3-E286448FE42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27227" y="2738824"/>
            <a:ext cx="1358974" cy="41618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3D413A2-006D-A7A4-C982-56FDDBBE15B0}"/>
              </a:ext>
            </a:extLst>
          </p:cNvPr>
          <p:cNvGrpSpPr/>
          <p:nvPr/>
        </p:nvGrpSpPr>
        <p:grpSpPr>
          <a:xfrm>
            <a:off x="8286900" y="2986800"/>
            <a:ext cx="127440" cy="450000"/>
            <a:chOff x="8286900" y="2986800"/>
            <a:chExt cx="12744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0603903-0142-D74C-1403-D1DF42773695}"/>
                    </a:ext>
                  </a:extLst>
                </p14:cNvPr>
                <p14:cNvContentPartPr/>
                <p14:nvPr/>
              </p14:nvContentPartPr>
              <p14:xfrm>
                <a:off x="8316060" y="3003000"/>
                <a:ext cx="12600" cy="433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0603903-0142-D74C-1403-D1DF4277369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07420" y="2994360"/>
                  <a:ext cx="302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B5490BE-15DE-7DB7-93F7-81AFA4087FD9}"/>
                    </a:ext>
                  </a:extLst>
                </p14:cNvPr>
                <p14:cNvContentPartPr/>
                <p14:nvPr/>
              </p14:nvContentPartPr>
              <p14:xfrm>
                <a:off x="8343780" y="2986800"/>
                <a:ext cx="70560" cy="74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B5490BE-15DE-7DB7-93F7-81AFA4087FD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34780" y="2977800"/>
                  <a:ext cx="882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3DE943C-EC81-FD34-F04E-FE120F9B7A60}"/>
                    </a:ext>
                  </a:extLst>
                </p14:cNvPr>
                <p14:cNvContentPartPr/>
                <p14:nvPr/>
              </p14:nvContentPartPr>
              <p14:xfrm>
                <a:off x="8286900" y="3009480"/>
                <a:ext cx="64800" cy="2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3DE943C-EC81-FD34-F04E-FE120F9B7A6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77900" y="3000840"/>
                  <a:ext cx="8244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B7B6F3-2830-1245-7486-7302C5F34AB9}"/>
              </a:ext>
            </a:extLst>
          </p:cNvPr>
          <p:cNvGrpSpPr/>
          <p:nvPr/>
        </p:nvGrpSpPr>
        <p:grpSpPr>
          <a:xfrm>
            <a:off x="8727900" y="2971320"/>
            <a:ext cx="152640" cy="427680"/>
            <a:chOff x="8727900" y="2971320"/>
            <a:chExt cx="15264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A415E1-D8B5-D093-A405-079D86461A1A}"/>
                    </a:ext>
                  </a:extLst>
                </p14:cNvPr>
                <p14:cNvContentPartPr/>
                <p14:nvPr/>
              </p14:nvContentPartPr>
              <p14:xfrm>
                <a:off x="8727900" y="3001200"/>
                <a:ext cx="57960" cy="397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A415E1-D8B5-D093-A405-079D86461A1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18900" y="2992200"/>
                  <a:ext cx="756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27A225C-4264-1E5F-99A8-86A4F5C5558C}"/>
                    </a:ext>
                  </a:extLst>
                </p14:cNvPr>
                <p14:cNvContentPartPr/>
                <p14:nvPr/>
              </p14:nvContentPartPr>
              <p14:xfrm>
                <a:off x="8785500" y="2971320"/>
                <a:ext cx="95040" cy="72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27A225C-4264-1E5F-99A8-86A4F5C5558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76500" y="2962680"/>
                  <a:ext cx="1126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B23FF5-DDD5-FF8A-A05E-CB37FECA9FB2}"/>
              </a:ext>
            </a:extLst>
          </p:cNvPr>
          <p:cNvGrpSpPr/>
          <p:nvPr/>
        </p:nvGrpSpPr>
        <p:grpSpPr>
          <a:xfrm>
            <a:off x="6990034" y="2901108"/>
            <a:ext cx="993240" cy="544320"/>
            <a:chOff x="5140860" y="2915160"/>
            <a:chExt cx="993240" cy="5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B9F5CA7-3B83-9A71-F1FE-610DC27F7E3C}"/>
                    </a:ext>
                  </a:extLst>
                </p14:cNvPr>
                <p14:cNvContentPartPr/>
                <p14:nvPr/>
              </p14:nvContentPartPr>
              <p14:xfrm>
                <a:off x="5140860" y="2915160"/>
                <a:ext cx="993240" cy="3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B9F5CA7-3B83-9A71-F1FE-610DC27F7E3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32220" y="2906520"/>
                  <a:ext cx="1010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6F6F7CA-FE48-F8C5-65A4-AD74336AA1C7}"/>
                    </a:ext>
                  </a:extLst>
                </p14:cNvPr>
                <p14:cNvContentPartPr/>
                <p14:nvPr/>
              </p14:nvContentPartPr>
              <p14:xfrm>
                <a:off x="5255340" y="3023160"/>
                <a:ext cx="78480" cy="390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6F6F7CA-FE48-F8C5-65A4-AD74336AA1C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46700" y="3014520"/>
                  <a:ext cx="961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D50D09D-6988-E090-8022-3EE27E8236D9}"/>
                    </a:ext>
                  </a:extLst>
                </p14:cNvPr>
                <p14:cNvContentPartPr/>
                <p14:nvPr/>
              </p14:nvContentPartPr>
              <p14:xfrm>
                <a:off x="5288100" y="3040080"/>
                <a:ext cx="137160" cy="58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D50D09D-6988-E090-8022-3EE27E8236D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79100" y="3031440"/>
                  <a:ext cx="154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BA95D50-EC08-CF84-95A0-E34237E3C079}"/>
                    </a:ext>
                  </a:extLst>
                </p14:cNvPr>
                <p14:cNvContentPartPr/>
                <p14:nvPr/>
              </p14:nvContentPartPr>
              <p14:xfrm>
                <a:off x="5596980" y="3050520"/>
                <a:ext cx="41400" cy="317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A95D50-EC08-CF84-95A0-E34237E3C07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88340" y="3041520"/>
                  <a:ext cx="590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9EE17F0-95AD-EA70-3B1A-6ACAF6FCB961}"/>
                    </a:ext>
                  </a:extLst>
                </p14:cNvPr>
                <p14:cNvContentPartPr/>
                <p14:nvPr/>
              </p14:nvContentPartPr>
              <p14:xfrm>
                <a:off x="5630820" y="3078240"/>
                <a:ext cx="110160" cy="64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9EE17F0-95AD-EA70-3B1A-6ACAF6FCB96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21820" y="3069600"/>
                  <a:ext cx="1278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1BA7C3-83FC-B3AB-E8EB-E4FBB4DD5A30}"/>
                    </a:ext>
                  </a:extLst>
                </p14:cNvPr>
                <p14:cNvContentPartPr/>
                <p14:nvPr/>
              </p14:nvContentPartPr>
              <p14:xfrm>
                <a:off x="5638380" y="3352560"/>
                <a:ext cx="7560" cy="106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1BA7C3-83FC-B3AB-E8EB-E4FBB4DD5A3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629380" y="3343920"/>
                  <a:ext cx="25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6A3C502-6D3D-9E85-A0BF-120491E24503}"/>
                    </a:ext>
                  </a:extLst>
                </p14:cNvPr>
                <p14:cNvContentPartPr/>
                <p14:nvPr/>
              </p14:nvContentPartPr>
              <p14:xfrm>
                <a:off x="5246340" y="3040080"/>
                <a:ext cx="57240" cy="102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6A3C502-6D3D-9E85-A0BF-120491E2450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37340" y="3031440"/>
                  <a:ext cx="74880" cy="12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F26F47E-EECD-A2B0-2F9A-693755C3D512}"/>
                  </a:ext>
                </a:extLst>
              </p14:cNvPr>
              <p14:cNvContentPartPr/>
              <p14:nvPr/>
            </p14:nvContentPartPr>
            <p14:xfrm>
              <a:off x="6202884" y="2911270"/>
              <a:ext cx="829080" cy="100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F26F47E-EECD-A2B0-2F9A-693755C3D51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193884" y="2902270"/>
                <a:ext cx="8467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E4809CA-29E7-B4FC-5A86-D1A9D6C19BAC}"/>
              </a:ext>
            </a:extLst>
          </p:cNvPr>
          <p:cNvGrpSpPr/>
          <p:nvPr/>
        </p:nvGrpSpPr>
        <p:grpSpPr>
          <a:xfrm>
            <a:off x="6574044" y="3030790"/>
            <a:ext cx="146520" cy="400320"/>
            <a:chOff x="6574044" y="3030790"/>
            <a:chExt cx="146520" cy="40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81FCB6C-B307-C9F6-29BD-964D5CA75F09}"/>
                    </a:ext>
                  </a:extLst>
                </p14:cNvPr>
                <p14:cNvContentPartPr/>
                <p14:nvPr/>
              </p14:nvContentPartPr>
              <p14:xfrm>
                <a:off x="6574044" y="3030790"/>
                <a:ext cx="95760" cy="400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81FCB6C-B307-C9F6-29BD-964D5CA75F0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65404" y="3022150"/>
                  <a:ext cx="1134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3334FF4-2169-DCFC-9068-9C3CDC0C447D}"/>
                    </a:ext>
                  </a:extLst>
                </p14:cNvPr>
                <p14:cNvContentPartPr/>
                <p14:nvPr/>
              </p14:nvContentPartPr>
              <p14:xfrm>
                <a:off x="6648564" y="3040510"/>
                <a:ext cx="72000" cy="20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3334FF4-2169-DCFC-9068-9C3CDC0C447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39924" y="3031870"/>
                  <a:ext cx="8964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90D9087-25B6-2DDC-EF6D-D65286AAE244}"/>
                  </a:ext>
                </a:extLst>
              </p14:cNvPr>
              <p14:cNvContentPartPr/>
              <p14:nvPr/>
            </p14:nvContentPartPr>
            <p14:xfrm>
              <a:off x="8094684" y="2399350"/>
              <a:ext cx="1390320" cy="2653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90D9087-25B6-2DDC-EF6D-D65286AAE24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85684" y="2390710"/>
                <a:ext cx="14079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D8A72A9-CA5E-3893-AA43-A82C988DDE70}"/>
                  </a:ext>
                </a:extLst>
              </p14:cNvPr>
              <p14:cNvContentPartPr/>
              <p14:nvPr/>
            </p14:nvContentPartPr>
            <p14:xfrm>
              <a:off x="8470524" y="2041150"/>
              <a:ext cx="173160" cy="2520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D8A72A9-CA5E-3893-AA43-A82C988DDE7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461524" y="2032510"/>
                <a:ext cx="1908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188D481-0AAB-44AF-967C-FD857AAB1933}"/>
                  </a:ext>
                </a:extLst>
              </p14:cNvPr>
              <p14:cNvContentPartPr/>
              <p14:nvPr/>
            </p14:nvContentPartPr>
            <p14:xfrm>
              <a:off x="8484564" y="2735590"/>
              <a:ext cx="261720" cy="360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188D481-0AAB-44AF-967C-FD857AAB193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475564" y="2726590"/>
                <a:ext cx="27936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1A072B46-93BE-DF33-B01C-BD83489C5D8E}"/>
              </a:ext>
            </a:extLst>
          </p:cNvPr>
          <p:cNvGrpSpPr/>
          <p:nvPr/>
        </p:nvGrpSpPr>
        <p:grpSpPr>
          <a:xfrm>
            <a:off x="6769164" y="2551630"/>
            <a:ext cx="214920" cy="254880"/>
            <a:chOff x="6769164" y="2551630"/>
            <a:chExt cx="214920" cy="2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2C36FB9-8985-91E5-A8EB-D1C4B546CAAF}"/>
                    </a:ext>
                  </a:extLst>
                </p14:cNvPr>
                <p14:cNvContentPartPr/>
                <p14:nvPr/>
              </p14:nvContentPartPr>
              <p14:xfrm>
                <a:off x="6769164" y="2667910"/>
                <a:ext cx="214920" cy="40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2C36FB9-8985-91E5-A8EB-D1C4B546CAA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60164" y="2658910"/>
                  <a:ext cx="2325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E28A87E-CEDA-3829-21A0-008FF0A86424}"/>
                    </a:ext>
                  </a:extLst>
                </p14:cNvPr>
                <p14:cNvContentPartPr/>
                <p14:nvPr/>
              </p14:nvContentPartPr>
              <p14:xfrm>
                <a:off x="6882204" y="2551630"/>
                <a:ext cx="360" cy="254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E28A87E-CEDA-3829-21A0-008FF0A8642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873564" y="2542630"/>
                  <a:ext cx="18000" cy="272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0505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CAE-E015-44B0-9665-E4BCD4AB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Modified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05444-11AA-42A7-953B-583E7301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5300"/>
            <a:ext cx="8786621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E552E8-AC20-B9BF-6785-69E04CEA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063" y="5082816"/>
            <a:ext cx="933297" cy="5888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AA4E00-2FCD-3EFD-A657-3E3C7BC01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981" y="3330219"/>
            <a:ext cx="933297" cy="588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2F805C-A978-4B13-94CB-B2502348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2425-FBD3-4A29-86B8-EAA7A9226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Retrieve all evidence that is related to crime activities</a:t>
            </a:r>
          </a:p>
          <a:p>
            <a:pPr lvl="1"/>
            <a:r>
              <a:rPr lang="en-GB" dirty="0"/>
              <a:t>evidence are saved in file systems</a:t>
            </a:r>
          </a:p>
          <a:p>
            <a:r>
              <a:rPr lang="en-US" dirty="0"/>
              <a:t>Answer questions</a:t>
            </a:r>
          </a:p>
          <a:p>
            <a:pPr lvl="1"/>
            <a:r>
              <a:rPr lang="en-US" dirty="0"/>
              <a:t>who, when, what, how</a:t>
            </a:r>
          </a:p>
          <a:p>
            <a:r>
              <a:rPr lang="en-US" dirty="0"/>
              <a:t>Many search commands in Linux</a:t>
            </a:r>
          </a:p>
          <a:p>
            <a:pPr lvl="1"/>
            <a:r>
              <a:rPr lang="en-US" dirty="0"/>
              <a:t>ls (list directory contents, simply file </a:t>
            </a:r>
            <a:r>
              <a:rPr lang="en-US" dirty="0">
                <a:solidFill>
                  <a:srgbClr val="FF0000"/>
                </a:solidFill>
              </a:rPr>
              <a:t>name</a:t>
            </a:r>
            <a:r>
              <a:rPr lang="en-US" dirty="0"/>
              <a:t> search)</a:t>
            </a:r>
          </a:p>
          <a:p>
            <a:pPr lvl="1"/>
            <a:r>
              <a:rPr lang="en-US" i="1" dirty="0">
                <a:solidFill>
                  <a:srgbClr val="0070C0"/>
                </a:solidFill>
              </a:rPr>
              <a:t>find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(search for file names based on file </a:t>
            </a:r>
            <a:r>
              <a:rPr lang="en-US" dirty="0">
                <a:solidFill>
                  <a:srgbClr val="FF0000"/>
                </a:solidFill>
              </a:rPr>
              <a:t>attributes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grep (search for file names based on file </a:t>
            </a:r>
            <a:r>
              <a:rPr lang="en-US" dirty="0">
                <a:solidFill>
                  <a:srgbClr val="FF0000"/>
                </a:solidFill>
              </a:rPr>
              <a:t>content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locate, which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7A303-37F3-6080-A750-F8A9213AE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298" y="2301846"/>
            <a:ext cx="4184449" cy="170041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0CFF9E-8601-4B89-4CF2-768C25C7CFA6}"/>
              </a:ext>
            </a:extLst>
          </p:cNvPr>
          <p:cNvGrpSpPr/>
          <p:nvPr/>
        </p:nvGrpSpPr>
        <p:grpSpPr>
          <a:xfrm>
            <a:off x="1461849" y="3586625"/>
            <a:ext cx="6220440" cy="831960"/>
            <a:chOff x="1461849" y="3586625"/>
            <a:chExt cx="6220440" cy="83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349504C-B264-5E8E-68FB-836685998E16}"/>
                    </a:ext>
                  </a:extLst>
                </p14:cNvPr>
                <p14:cNvContentPartPr/>
                <p14:nvPr/>
              </p14:nvContentPartPr>
              <p14:xfrm>
                <a:off x="1461849" y="4053545"/>
                <a:ext cx="424080" cy="365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349504C-B264-5E8E-68FB-836685998E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2849" y="4044905"/>
                  <a:ext cx="4417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481BE5-5BC7-5EB8-2C68-FF57F7B7E6F5}"/>
                    </a:ext>
                  </a:extLst>
                </p14:cNvPr>
                <p14:cNvContentPartPr/>
                <p14:nvPr/>
              </p14:nvContentPartPr>
              <p14:xfrm>
                <a:off x="2053689" y="3692465"/>
                <a:ext cx="5626440" cy="478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481BE5-5BC7-5EB8-2C68-FF57F7B7E6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45049" y="3683465"/>
                  <a:ext cx="56440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6BDB7EF-C93B-60E8-57B1-8FE7BBF6EFBE}"/>
                    </a:ext>
                  </a:extLst>
                </p14:cNvPr>
                <p14:cNvContentPartPr/>
                <p14:nvPr/>
              </p14:nvContentPartPr>
              <p14:xfrm>
                <a:off x="7546929" y="3586625"/>
                <a:ext cx="135360" cy="243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6BDB7EF-C93B-60E8-57B1-8FE7BBF6EF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38289" y="3577985"/>
                  <a:ext cx="153000" cy="26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FDB5A58-25A2-344A-4D2C-7293CBE4C86E}"/>
                  </a:ext>
                </a:extLst>
              </p14:cNvPr>
              <p14:cNvContentPartPr/>
              <p14:nvPr/>
            </p14:nvContentPartPr>
            <p14:xfrm>
              <a:off x="1426929" y="4436585"/>
              <a:ext cx="909000" cy="431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FDB5A58-25A2-344A-4D2C-7293CBE4C8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8289" y="4427585"/>
                <a:ext cx="926640" cy="44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D3B9B21-336B-9946-1D00-FF5C87D92D10}"/>
              </a:ext>
            </a:extLst>
          </p:cNvPr>
          <p:cNvGrpSpPr/>
          <p:nvPr/>
        </p:nvGrpSpPr>
        <p:grpSpPr>
          <a:xfrm>
            <a:off x="2384169" y="3924665"/>
            <a:ext cx="6852600" cy="718200"/>
            <a:chOff x="2384169" y="3924665"/>
            <a:chExt cx="6852600" cy="71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CB94A64-06AA-B8BD-2F7E-586293CF5A53}"/>
                    </a:ext>
                  </a:extLst>
                </p14:cNvPr>
                <p14:cNvContentPartPr/>
                <p14:nvPr/>
              </p14:nvContentPartPr>
              <p14:xfrm>
                <a:off x="2384169" y="3937985"/>
                <a:ext cx="6852600" cy="704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CB94A64-06AA-B8BD-2F7E-586293CF5A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75169" y="3929345"/>
                  <a:ext cx="687024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B5B91E2-5E71-D1FF-A4B4-1D7D2B73F2D2}"/>
                    </a:ext>
                  </a:extLst>
                </p14:cNvPr>
                <p14:cNvContentPartPr/>
                <p14:nvPr/>
              </p14:nvContentPartPr>
              <p14:xfrm>
                <a:off x="9219849" y="3924665"/>
                <a:ext cx="15480" cy="147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B5B91E2-5E71-D1FF-A4B4-1D7D2B73F2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11209" y="3915665"/>
                  <a:ext cx="3312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EC2897E-B4F1-C61A-CC8B-BA47E630302E}"/>
                  </a:ext>
                </a:extLst>
              </p14:cNvPr>
              <p14:cNvContentPartPr/>
              <p14:nvPr/>
            </p14:nvContentPartPr>
            <p14:xfrm>
              <a:off x="1566969" y="4909265"/>
              <a:ext cx="684360" cy="366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EC2897E-B4F1-C61A-CC8B-BA47E630302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57969" y="4900625"/>
                <a:ext cx="702000" cy="38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E6E95E11-F9C4-4847-C456-BBB8F1811505}"/>
              </a:ext>
            </a:extLst>
          </p:cNvPr>
          <p:cNvGrpSpPr/>
          <p:nvPr/>
        </p:nvGrpSpPr>
        <p:grpSpPr>
          <a:xfrm>
            <a:off x="2257449" y="3925385"/>
            <a:ext cx="8607240" cy="1611360"/>
            <a:chOff x="2257449" y="3925385"/>
            <a:chExt cx="8607240" cy="161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EC83FA7-5B47-4D68-8E46-6A094076E8C1}"/>
                    </a:ext>
                  </a:extLst>
                </p14:cNvPr>
                <p14:cNvContentPartPr/>
                <p14:nvPr/>
              </p14:nvContentPartPr>
              <p14:xfrm>
                <a:off x="2257449" y="3925385"/>
                <a:ext cx="8502480" cy="1611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EC83FA7-5B47-4D68-8E46-6A094076E8C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48449" y="3916745"/>
                  <a:ext cx="8520120" cy="16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1A55329-FCFA-3B97-61E1-6F61B7CE876E}"/>
                    </a:ext>
                  </a:extLst>
                </p14:cNvPr>
                <p14:cNvContentPartPr/>
                <p14:nvPr/>
              </p14:nvContentPartPr>
              <p14:xfrm>
                <a:off x="10754529" y="3952745"/>
                <a:ext cx="110160" cy="8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1A55329-FCFA-3B97-61E1-6F61B7CE876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45529" y="3944105"/>
                  <a:ext cx="127800" cy="10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7E12B45-57FE-3E26-3572-06545AC3310F}"/>
              </a:ext>
            </a:extLst>
          </p:cNvPr>
          <p:cNvSpPr/>
          <p:nvPr/>
        </p:nvSpPr>
        <p:spPr>
          <a:xfrm rot="14459093">
            <a:off x="8668819" y="4428766"/>
            <a:ext cx="571818" cy="1739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4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43A2-09BF-4FBA-9DA2-F9BCD90B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Accessed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7226C-D6B0-4C83-BA36-157260D0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2908"/>
            <a:ext cx="8710415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2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A2B7-F188-4346-9A82-E52CA65B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Find files that were last  accessed less than n*24 hours ago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23CC5-6420-4B36-B4BF-488071957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2421"/>
            <a:ext cx="8420830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7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22C361-DDA8-4A97-8E57-136F80E7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29" y="1966054"/>
            <a:ext cx="8900931" cy="3246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05DA0-C683-48B3-AE05-6B0C4C66179F}"/>
              </a:ext>
            </a:extLst>
          </p:cNvPr>
          <p:cNvSpPr txBox="1"/>
          <p:nvPr/>
        </p:nvSpPr>
        <p:spPr>
          <a:xfrm>
            <a:off x="989029" y="1596722"/>
            <a:ext cx="70637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Verify file  was  last  accessed less than n*24 hours ago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96814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EE83-314D-497F-8833-28ED0BF4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were modified/changed less than n*24 hours ago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B8981-D950-40F8-A42D-FBD162F74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68" y="2501782"/>
            <a:ext cx="4765675" cy="373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5264A-8134-4F5A-B359-3D2FCA56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68" y="3200380"/>
            <a:ext cx="4781117" cy="296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1F40A-2B83-4A95-A60C-8D0F62A73C35}"/>
              </a:ext>
            </a:extLst>
          </p:cNvPr>
          <p:cNvSpPr txBox="1"/>
          <p:nvPr/>
        </p:nvSpPr>
        <p:spPr>
          <a:xfrm>
            <a:off x="1005168" y="4421027"/>
            <a:ext cx="5344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try by yourself and verify your command!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8067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C977-E304-4CD8-B9AF-358E9787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files that size that is great than 10MB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D78A8-8DAF-4860-BFFA-10793F3E9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495" y="1301980"/>
            <a:ext cx="3543607" cy="1333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DFFD9-65CD-40AB-8823-ACC36E10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09200"/>
            <a:ext cx="8260796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7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F097-6A34-4166-80D7-ADCEDA96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size between 10MB and 300MB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C0023-127C-46F6-9AEC-1403DCE8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5410"/>
            <a:ext cx="8222693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5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AB5A-172A-479B-A285-2110BA86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27" y="1363801"/>
            <a:ext cx="9053345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51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73FE7-81F2-4274-8423-2ED3BA30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9397"/>
            <a:ext cx="9038182" cy="26792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C1B24A1-90D8-48D0-A2F6-5FF200F2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size between 20 – 40 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61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43C2-280B-4C92-8506-86088F4E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Particular Files of User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52A4C-EB43-4136-900D-D9D28A76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911"/>
            <a:ext cx="6477561" cy="342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EC5A6-B063-45D9-98D5-88343498C07E}"/>
              </a:ext>
            </a:extLst>
          </p:cNvPr>
          <p:cNvSpPr txBox="1"/>
          <p:nvPr/>
        </p:nvSpPr>
        <p:spPr>
          <a:xfrm>
            <a:off x="838200" y="1917579"/>
            <a:ext cx="616984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To find all .txt files of user </a:t>
            </a:r>
            <a:r>
              <a:rPr lang="en-GB" i="1" dirty="0">
                <a:solidFill>
                  <a:srgbClr val="7030A0"/>
                </a:solidFill>
              </a:rPr>
              <a:t>student</a:t>
            </a:r>
            <a:r>
              <a:rPr lang="en-GB" dirty="0"/>
              <a:t> under /home directory.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64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4E68AB-18FC-49CD-B6D5-73DB55F9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not trust search results?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2D7B9-8F88-4D64-A352-6D7DF49D7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anti-forensic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3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4958-15AA-4E8C-A015-9B6682DF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find</a:t>
            </a:r>
            <a:r>
              <a:rPr lang="en-US" dirty="0"/>
              <a:t>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2CA57-BB85-44AA-BD43-E4E8D7099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Search for files by </a:t>
            </a:r>
          </a:p>
          <a:p>
            <a:pPr lvl="1"/>
            <a:r>
              <a:rPr lang="en-GB" dirty="0"/>
              <a:t>permissions, </a:t>
            </a:r>
          </a:p>
          <a:p>
            <a:pPr lvl="1"/>
            <a:r>
              <a:rPr lang="en-GB" dirty="0"/>
              <a:t>users, groups, </a:t>
            </a:r>
          </a:p>
          <a:p>
            <a:pPr lvl="1"/>
            <a:r>
              <a:rPr lang="en-GB" dirty="0"/>
              <a:t>file types, </a:t>
            </a:r>
          </a:p>
          <a:p>
            <a:pPr lvl="1"/>
            <a:r>
              <a:rPr lang="en-GB" dirty="0"/>
              <a:t>file date (timestamps), </a:t>
            </a:r>
          </a:p>
          <a:p>
            <a:pPr lvl="1"/>
            <a:r>
              <a:rPr lang="en-GB" dirty="0"/>
              <a:t>file size, and </a:t>
            </a:r>
          </a:p>
          <a:p>
            <a:pPr lvl="1"/>
            <a:r>
              <a:rPr lang="en-GB" dirty="0"/>
              <a:t>other possible criteria</a:t>
            </a:r>
          </a:p>
          <a:p>
            <a:r>
              <a:rPr lang="en-GB" dirty="0"/>
              <a:t>One of the most important commands</a:t>
            </a:r>
          </a:p>
          <a:p>
            <a:pPr lvl="1"/>
            <a:r>
              <a:rPr lang="en-GB" dirty="0"/>
              <a:t>in computer forensics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F7855-29AA-CE88-0A68-5CF8CBD2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864" y="19528"/>
            <a:ext cx="7295136" cy="2090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5CC15-6354-C73F-064F-DFCBB7426234}"/>
              </a:ext>
            </a:extLst>
          </p:cNvPr>
          <p:cNvSpPr txBox="1"/>
          <p:nvPr/>
        </p:nvSpPr>
        <p:spPr>
          <a:xfrm>
            <a:off x="4870746" y="4336382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file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E33FFF-EBFC-D143-A41B-10BBD57F707A}"/>
              </a:ext>
            </a:extLst>
          </p:cNvPr>
          <p:cNvSpPr txBox="1"/>
          <p:nvPr/>
        </p:nvSpPr>
        <p:spPr>
          <a:xfrm>
            <a:off x="5127204" y="4053959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permission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49832-790D-BA82-B83D-B8640DF150A6}"/>
              </a:ext>
            </a:extLst>
          </p:cNvPr>
          <p:cNvSpPr txBox="1"/>
          <p:nvPr/>
        </p:nvSpPr>
        <p:spPr>
          <a:xfrm>
            <a:off x="5393263" y="3727408"/>
            <a:ext cx="18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group permission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D4CD5-081A-4A55-D35C-3FCDB9993AAC}"/>
              </a:ext>
            </a:extLst>
          </p:cNvPr>
          <p:cNvSpPr txBox="1"/>
          <p:nvPr/>
        </p:nvSpPr>
        <p:spPr>
          <a:xfrm>
            <a:off x="5879509" y="3482457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permission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4599FA-8042-D05B-5864-1FF3F63D7C39}"/>
              </a:ext>
            </a:extLst>
          </p:cNvPr>
          <p:cNvSpPr txBox="1"/>
          <p:nvPr/>
        </p:nvSpPr>
        <p:spPr>
          <a:xfrm>
            <a:off x="6096000" y="3226096"/>
            <a:ext cx="144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# of </a:t>
            </a:r>
            <a:r>
              <a:rPr lang="en-US" dirty="0" err="1">
                <a:solidFill>
                  <a:srgbClr val="7030A0"/>
                </a:solidFill>
              </a:rPr>
              <a:t>hardlinks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45AF2-1768-482C-0404-3212715A805D}"/>
              </a:ext>
            </a:extLst>
          </p:cNvPr>
          <p:cNvSpPr txBox="1"/>
          <p:nvPr/>
        </p:nvSpPr>
        <p:spPr>
          <a:xfrm>
            <a:off x="6427252" y="2969443"/>
            <a:ext cx="137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owner 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774BB-A3E5-796A-0E7D-5DF112A2DB80}"/>
              </a:ext>
            </a:extLst>
          </p:cNvPr>
          <p:cNvSpPr txBox="1"/>
          <p:nvPr/>
        </p:nvSpPr>
        <p:spPr>
          <a:xfrm>
            <a:off x="6816074" y="2765476"/>
            <a:ext cx="13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BFDD"/>
                </a:solidFill>
              </a:rPr>
              <a:t>group 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3E357-F79C-D2FB-851A-D67265636F03}"/>
              </a:ext>
            </a:extLst>
          </p:cNvPr>
          <p:cNvSpPr txBox="1"/>
          <p:nvPr/>
        </p:nvSpPr>
        <p:spPr>
          <a:xfrm>
            <a:off x="7363967" y="2580810"/>
            <a:ext cx="52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16212-3CC7-440E-CEFE-36F8EECD7094}"/>
              </a:ext>
            </a:extLst>
          </p:cNvPr>
          <p:cNvSpPr txBox="1"/>
          <p:nvPr/>
        </p:nvSpPr>
        <p:spPr>
          <a:xfrm>
            <a:off x="7931276" y="2374159"/>
            <a:ext cx="1406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DB0B"/>
                </a:solidFill>
              </a:rPr>
              <a:t>last modified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DA8EF-BB36-9533-A650-BC74F1059577}"/>
              </a:ext>
            </a:extLst>
          </p:cNvPr>
          <p:cNvSpPr txBox="1"/>
          <p:nvPr/>
        </p:nvSpPr>
        <p:spPr>
          <a:xfrm>
            <a:off x="9226417" y="2205323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57CF3"/>
                </a:solidFill>
              </a:rPr>
              <a:t>file name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606712-4304-0181-DA10-88CBB683EC8B}"/>
              </a:ext>
            </a:extLst>
          </p:cNvPr>
          <p:cNvCxnSpPr>
            <a:cxnSpLocks/>
          </p:cNvCxnSpPr>
          <p:nvPr/>
        </p:nvCxnSpPr>
        <p:spPr>
          <a:xfrm flipH="1">
            <a:off x="4971668" y="2110154"/>
            <a:ext cx="29397" cy="218928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2F4E4B-051A-36F9-B0A0-BAFD366BC283}"/>
              </a:ext>
            </a:extLst>
          </p:cNvPr>
          <p:cNvCxnSpPr/>
          <p:nvPr/>
        </p:nvCxnSpPr>
        <p:spPr>
          <a:xfrm>
            <a:off x="5247249" y="2110154"/>
            <a:ext cx="0" cy="194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854AE2-018D-8684-D8AC-B44DDA784C39}"/>
              </a:ext>
            </a:extLst>
          </p:cNvPr>
          <p:cNvCxnSpPr/>
          <p:nvPr/>
        </p:nvCxnSpPr>
        <p:spPr>
          <a:xfrm>
            <a:off x="5535637" y="2110154"/>
            <a:ext cx="0" cy="17092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159EBB-F358-5C41-EC20-A46C18A991C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867508" y="2066826"/>
            <a:ext cx="12001" cy="1600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DF3254-F7CF-0592-18CF-0DCE6DE3D286}"/>
              </a:ext>
            </a:extLst>
          </p:cNvPr>
          <p:cNvCxnSpPr>
            <a:cxnSpLocks/>
          </p:cNvCxnSpPr>
          <p:nvPr/>
        </p:nvCxnSpPr>
        <p:spPr>
          <a:xfrm>
            <a:off x="6581335" y="2057489"/>
            <a:ext cx="0" cy="102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DCB4EA-DF7C-F32A-E922-FD18082C2161}"/>
              </a:ext>
            </a:extLst>
          </p:cNvPr>
          <p:cNvCxnSpPr>
            <a:cxnSpLocks/>
          </p:cNvCxnSpPr>
          <p:nvPr/>
        </p:nvCxnSpPr>
        <p:spPr>
          <a:xfrm>
            <a:off x="6145238" y="2110154"/>
            <a:ext cx="0" cy="13006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06556FD-A1F4-F324-AD62-09AFF3A887CF}"/>
              </a:ext>
            </a:extLst>
          </p:cNvPr>
          <p:cNvCxnSpPr/>
          <p:nvPr/>
        </p:nvCxnSpPr>
        <p:spPr>
          <a:xfrm>
            <a:off x="6935372" y="2110154"/>
            <a:ext cx="0" cy="738554"/>
          </a:xfrm>
          <a:prstGeom prst="straightConnector1">
            <a:avLst/>
          </a:prstGeom>
          <a:ln>
            <a:solidFill>
              <a:srgbClr val="FFBF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5FC27C-987F-33CF-2813-8E73D1D08921}"/>
              </a:ext>
            </a:extLst>
          </p:cNvPr>
          <p:cNvCxnSpPr>
            <a:cxnSpLocks/>
          </p:cNvCxnSpPr>
          <p:nvPr/>
        </p:nvCxnSpPr>
        <p:spPr>
          <a:xfrm flipH="1">
            <a:off x="7544986" y="2110241"/>
            <a:ext cx="9378" cy="55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59E9B42-F928-0461-5A23-0418185B46E5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544432" y="2110154"/>
            <a:ext cx="10498" cy="34559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267239-AA6A-DA4F-0AD7-056BE6B4C3DE}"/>
              </a:ext>
            </a:extLst>
          </p:cNvPr>
          <p:cNvCxnSpPr>
            <a:cxnSpLocks/>
          </p:cNvCxnSpPr>
          <p:nvPr/>
        </p:nvCxnSpPr>
        <p:spPr>
          <a:xfrm>
            <a:off x="9741877" y="2110154"/>
            <a:ext cx="0" cy="187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843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408BB-7DC4-4EEB-B7AF-114FD0F2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a fake </a:t>
            </a:r>
            <a:r>
              <a:rPr lang="en-GB" sz="4000" i="1" dirty="0">
                <a:solidFill>
                  <a:srgbClr val="7030A0"/>
                </a:solidFill>
              </a:rPr>
              <a:t>[</a:t>
            </a:r>
            <a:r>
              <a:rPr lang="en-GB" sz="4000" i="1" dirty="0" err="1">
                <a:solidFill>
                  <a:srgbClr val="7030A0"/>
                </a:solidFill>
              </a:rPr>
              <a:t>amc</a:t>
            </a:r>
            <a:r>
              <a:rPr lang="en-GB" sz="4000" i="1" dirty="0">
                <a:solidFill>
                  <a:srgbClr val="7030A0"/>
                </a:solidFill>
              </a:rPr>
              <a:t>]time </a:t>
            </a:r>
            <a:r>
              <a:rPr lang="en-GB" dirty="0"/>
              <a:t>by changing system time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820B1-0B6D-41BA-A09A-94D507D0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754445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89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142012-4855-426E-95B4-37E8A47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1774291"/>
            <a:ext cx="9762066" cy="2491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9F15D7-BFFF-41F7-8D69-ECAFF3129BD4}"/>
              </a:ext>
            </a:extLst>
          </p:cNvPr>
          <p:cNvSpPr txBox="1"/>
          <p:nvPr/>
        </p:nvSpPr>
        <p:spPr>
          <a:xfrm>
            <a:off x="838200" y="4827955"/>
            <a:ext cx="955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9AB0D-811A-4DF7-B0C9-A4184670AE44}"/>
              </a:ext>
            </a:extLst>
          </p:cNvPr>
          <p:cNvSpPr txBox="1"/>
          <p:nvPr/>
        </p:nvSpPr>
        <p:spPr>
          <a:xfrm>
            <a:off x="899160" y="1395470"/>
            <a:ext cx="342138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Reset time back to correct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99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813C-666D-484E-BB4F-72D92D30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a fake time using </a:t>
            </a:r>
            <a:r>
              <a:rPr lang="en-GB" i="1" dirty="0">
                <a:solidFill>
                  <a:srgbClr val="7030A0"/>
                </a:solidFill>
              </a:rPr>
              <a:t>touch -t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6180A-39DE-4E86-B867-DCA81EA0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5314"/>
            <a:ext cx="9685859" cy="3345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C4FDD-1274-4E6D-923C-1B93C063497A}"/>
              </a:ext>
            </a:extLst>
          </p:cNvPr>
          <p:cNvSpPr txBox="1"/>
          <p:nvPr/>
        </p:nvSpPr>
        <p:spPr>
          <a:xfrm>
            <a:off x="838200" y="1895982"/>
            <a:ext cx="27965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56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C9C898-4861-4402-AD09-B54FF35D0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5642"/>
            <a:ext cx="9739204" cy="3482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13B88-9824-4C94-ABD6-A970E8368D84}"/>
              </a:ext>
            </a:extLst>
          </p:cNvPr>
          <p:cNvSpPr txBox="1"/>
          <p:nvPr/>
        </p:nvSpPr>
        <p:spPr>
          <a:xfrm>
            <a:off x="838200" y="5666551"/>
            <a:ext cx="616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touch -a -m -t 203501231145.20 fakeTime2.txt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EC80F-F7FE-4552-AFC4-9158EFEB4204}"/>
              </a:ext>
            </a:extLst>
          </p:cNvPr>
          <p:cNvSpPr txBox="1"/>
          <p:nvPr/>
        </p:nvSpPr>
        <p:spPr>
          <a:xfrm>
            <a:off x="838200" y="1496952"/>
            <a:ext cx="51130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</a:t>
            </a:r>
            <a:r>
              <a:rPr lang="en-GB"/>
              <a:t>a file </a:t>
            </a:r>
            <a:r>
              <a:rPr lang="en-GB" dirty="0"/>
              <a:t>with the fake system time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8EB28-04D8-4333-B194-378685B25D96}"/>
              </a:ext>
            </a:extLst>
          </p:cNvPr>
          <p:cNvSpPr txBox="1"/>
          <p:nvPr/>
        </p:nvSpPr>
        <p:spPr>
          <a:xfrm>
            <a:off x="8023860" y="523238"/>
            <a:ext cx="368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touch -t [[CC]YY]</a:t>
            </a:r>
            <a:r>
              <a:rPr lang="en-US" i="1" dirty="0" err="1">
                <a:solidFill>
                  <a:srgbClr val="7030A0"/>
                </a:solidFill>
              </a:rPr>
              <a:t>MMDDhhmm</a:t>
            </a:r>
            <a:r>
              <a:rPr lang="en-US" i="1" dirty="0">
                <a:solidFill>
                  <a:srgbClr val="7030A0"/>
                </a:solidFill>
              </a:rPr>
              <a:t>[.SS]</a:t>
            </a:r>
          </a:p>
        </p:txBody>
      </p:sp>
    </p:spTree>
    <p:extLst>
      <p:ext uri="{BB962C8B-B14F-4D97-AF65-F5344CB8AC3E}">
        <p14:creationId xmlns:p14="http://schemas.microsoft.com/office/powerpoint/2010/main" val="549852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FDF6-1975-4A4E-AA48-00F4CA8F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a fake timestamp </a:t>
            </a:r>
            <a:r>
              <a:rPr lang="en-GB" i="1" dirty="0">
                <a:solidFill>
                  <a:srgbClr val="7030A0"/>
                </a:solidFill>
              </a:rPr>
              <a:t>-r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AC37E-4E94-4F4F-9978-4DB3691D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968" y="1414854"/>
            <a:ext cx="7721248" cy="5443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9D1567-9ABC-4515-B8DD-5124971168E3}"/>
              </a:ext>
            </a:extLst>
          </p:cNvPr>
          <p:cNvSpPr txBox="1"/>
          <p:nvPr/>
        </p:nvSpPr>
        <p:spPr>
          <a:xfrm>
            <a:off x="838200" y="1600646"/>
            <a:ext cx="248876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ACC5D-1A84-48E6-B2E6-9C3C2A972C2F}"/>
              </a:ext>
            </a:extLst>
          </p:cNvPr>
          <p:cNvSpPr txBox="1"/>
          <p:nvPr/>
        </p:nvSpPr>
        <p:spPr>
          <a:xfrm>
            <a:off x="838200" y="4364271"/>
            <a:ext cx="2488768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Copy a timestamp </a:t>
            </a:r>
            <a:r>
              <a:rPr lang="en-GB"/>
              <a:t>from fakeTimes2.</a:t>
            </a:r>
            <a:r>
              <a:rPr lang="en-GB" dirty="0"/>
              <a:t>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18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3ECE-2416-433A-82E0-78E03650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Anti-anti-forensics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D9997-92A5-41A6-91CE-E3145680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3425"/>
            <a:ext cx="9617273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7CCE7-921F-456C-A4CA-0315CB7E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research project (extra credits)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5154-A468-467F-A124-4A23F3E1B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someone faked timestamps. How can you automatically detect the fake timestamps?</a:t>
            </a:r>
          </a:p>
          <a:p>
            <a:r>
              <a:rPr lang="en-US" dirty="0"/>
              <a:t>Can AI approach solve the problem? </a:t>
            </a:r>
          </a:p>
          <a:p>
            <a:r>
              <a:rPr lang="en-US" dirty="0"/>
              <a:t>I will hire a student to work on the project.</a:t>
            </a:r>
          </a:p>
        </p:txBody>
      </p:sp>
    </p:spTree>
    <p:extLst>
      <p:ext uri="{BB962C8B-B14F-4D97-AF65-F5344CB8AC3E}">
        <p14:creationId xmlns:p14="http://schemas.microsoft.com/office/powerpoint/2010/main" val="2908707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F0BE-A2E1-C880-4025-B652913E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a whole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5168D-0339-6A3B-88D0-66B29DCDD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folder containing multiple files, what is the difference between “before” and “after” copying in terms of timestamps</a:t>
            </a:r>
          </a:p>
        </p:txBody>
      </p:sp>
    </p:spTree>
    <p:extLst>
      <p:ext uri="{BB962C8B-B14F-4D97-AF65-F5344CB8AC3E}">
        <p14:creationId xmlns:p14="http://schemas.microsoft.com/office/powerpoint/2010/main" val="3497921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B032DE-3372-45AC-B1ED-D6684854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</a:t>
            </a:r>
            <a:r>
              <a:rPr lang="en-GB" i="1" dirty="0">
                <a:solidFill>
                  <a:srgbClr val="7030A0"/>
                </a:solidFill>
              </a:rPr>
              <a:t>find</a:t>
            </a:r>
            <a:r>
              <a:rPr lang="en-GB" dirty="0"/>
              <a:t> command usages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93F359-00A4-4754-81CD-ED3C7E120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5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DFF94D-4189-4537-9D4F-B3701C3A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lab uses a USB image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E8633-9E0C-4408-AD9A-BDD61B9B4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380" y="1690688"/>
            <a:ext cx="4366638" cy="2141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2F857-1892-4D7F-AE89-72ACEC4A1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380" y="4083284"/>
            <a:ext cx="6363251" cy="1577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43ABBF-3DC3-4B09-BDD4-A83C7DF3FA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311"/>
          <a:stretch/>
        </p:blipFill>
        <p:spPr>
          <a:xfrm>
            <a:off x="3040380" y="5660761"/>
            <a:ext cx="6363251" cy="731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A25C0-6495-40A9-A328-C09642257C8E}"/>
              </a:ext>
            </a:extLst>
          </p:cNvPr>
          <p:cNvSpPr txBox="1"/>
          <p:nvPr/>
        </p:nvSpPr>
        <p:spPr>
          <a:xfrm>
            <a:off x="838200" y="1721662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a working folder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180DC-90D7-416F-8E71-B9B9B3F8EC20}"/>
              </a:ext>
            </a:extLst>
          </p:cNvPr>
          <p:cNvSpPr txBox="1"/>
          <p:nvPr/>
        </p:nvSpPr>
        <p:spPr>
          <a:xfrm>
            <a:off x="838200" y="4098066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a USB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6ED60-076D-4115-84A6-17C31AABBF85}"/>
              </a:ext>
            </a:extLst>
          </p:cNvPr>
          <p:cNvSpPr txBox="1"/>
          <p:nvPr/>
        </p:nvSpPr>
        <p:spPr>
          <a:xfrm>
            <a:off x="3040380" y="6492875"/>
            <a:ext cx="49600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https://www.dropbox.com/s/a0lhsmzeh68wk1i/NTFS.001</a:t>
            </a:r>
          </a:p>
        </p:txBody>
      </p:sp>
    </p:spTree>
    <p:extLst>
      <p:ext uri="{BB962C8B-B14F-4D97-AF65-F5344CB8AC3E}">
        <p14:creationId xmlns:p14="http://schemas.microsoft.com/office/powerpoint/2010/main" val="556419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B483BD-C9D7-4E93-A7A8-F38361FE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6883"/>
            <a:ext cx="8862828" cy="2004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28A4FF-A12D-48DE-8BBE-6B89A55802D9}"/>
              </a:ext>
            </a:extLst>
          </p:cNvPr>
          <p:cNvSpPr txBox="1"/>
          <p:nvPr/>
        </p:nvSpPr>
        <p:spPr>
          <a:xfrm>
            <a:off x="838200" y="2057551"/>
            <a:ext cx="37243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image information</a:t>
            </a:r>
          </a:p>
        </p:txBody>
      </p:sp>
    </p:spTree>
    <p:extLst>
      <p:ext uri="{BB962C8B-B14F-4D97-AF65-F5344CB8AC3E}">
        <p14:creationId xmlns:p14="http://schemas.microsoft.com/office/powerpoint/2010/main" val="306687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75EB-CF2E-452E-AD2C-3EDBD5FA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Mount the USB to Linux as a read-only loop device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98F16-0E41-458D-BBF0-5892B738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4073"/>
            <a:ext cx="8839966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2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A501-D4A5-4134-9679-DED39623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file structure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BACE1-D1E0-48E7-A193-A005D6D1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4797"/>
            <a:ext cx="5319221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5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22494</TotalTime>
  <Words>1235</Words>
  <Application>Microsoft Office PowerPoint</Application>
  <PresentationFormat>Widescreen</PresentationFormat>
  <Paragraphs>178</Paragraphs>
  <Slides>47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Google Sans</vt:lpstr>
      <vt:lpstr>Arial</vt:lpstr>
      <vt:lpstr>Arial Rounded MT Bold</vt:lpstr>
      <vt:lpstr>Calibri</vt:lpstr>
      <vt:lpstr>Calibri Light</vt:lpstr>
      <vt:lpstr>Times New Roman</vt:lpstr>
      <vt:lpstr>Office Theme</vt:lpstr>
      <vt:lpstr>Evidence Search Techniques</vt:lpstr>
      <vt:lpstr>Objectives</vt:lpstr>
      <vt:lpstr>Goal of search</vt:lpstr>
      <vt:lpstr>find command</vt:lpstr>
      <vt:lpstr>Basic find command usages</vt:lpstr>
      <vt:lpstr>The lab uses a USB image</vt:lpstr>
      <vt:lpstr>PowerPoint Presentation</vt:lpstr>
      <vt:lpstr>Mount the USB to Linux as a read-only loop device</vt:lpstr>
      <vt:lpstr>View file structure</vt:lpstr>
      <vt:lpstr>Syntax </vt:lpstr>
      <vt:lpstr>Find Files/directories starts from  Current Directory (recursively)</vt:lpstr>
      <vt:lpstr>-name and -iname: find file/directory names</vt:lpstr>
      <vt:lpstr>-type: specify string types</vt:lpstr>
      <vt:lpstr>PowerPoint Presentation</vt:lpstr>
      <vt:lpstr>Match on the whole path for -regex</vt:lpstr>
      <vt:lpstr>PowerPoint Presentation</vt:lpstr>
      <vt:lpstr>file metadata and find usage</vt:lpstr>
      <vt:lpstr>Find Files With 777 Permissions</vt:lpstr>
      <vt:lpstr>Find Files Without 777 Permissions</vt:lpstr>
      <vt:lpstr>“atime”, “mtime” and “ctime”</vt:lpstr>
      <vt:lpstr>PowerPoint Presentation</vt:lpstr>
      <vt:lpstr>Can you recreate the file changing history?</vt:lpstr>
      <vt:lpstr>Timestamp changes when changing permission</vt:lpstr>
      <vt:lpstr>PowerPoint Presentation</vt:lpstr>
      <vt:lpstr>PowerPoint Presentation</vt:lpstr>
      <vt:lpstr>Find Files With –perm=xxx Permissions</vt:lpstr>
      <vt:lpstr>Find Files With /u=r /u=w /u=x Permissions</vt:lpstr>
      <vt:lpstr>Find Changed Files in Last 1 Hour</vt:lpstr>
      <vt:lpstr>Find Modified Files in Last 1 Hour</vt:lpstr>
      <vt:lpstr>Find Accessed Files in Last 1 Hour</vt:lpstr>
      <vt:lpstr>Find files that were last  accessed less than n*24 hours ago</vt:lpstr>
      <vt:lpstr>PowerPoint Presentation</vt:lpstr>
      <vt:lpstr>Find files that were modified/changed less than n*24 hours ago</vt:lpstr>
      <vt:lpstr>Find files that size that is great than 10MB </vt:lpstr>
      <vt:lpstr>Find files that size between 10MB and 300MB</vt:lpstr>
      <vt:lpstr>PowerPoint Presentation</vt:lpstr>
      <vt:lpstr>Find files that size between 20 – 40 bytes</vt:lpstr>
      <vt:lpstr>Find Particular Files of User</vt:lpstr>
      <vt:lpstr>Why should not trust search results?</vt:lpstr>
      <vt:lpstr>Set a fake [amc]time by changing system time</vt:lpstr>
      <vt:lpstr>PowerPoint Presentation</vt:lpstr>
      <vt:lpstr>Set a fake time using touch -t</vt:lpstr>
      <vt:lpstr>PowerPoint Presentation</vt:lpstr>
      <vt:lpstr>Copy a fake timestamp -r</vt:lpstr>
      <vt:lpstr>Anti-anti-forensics</vt:lpstr>
      <vt:lpstr>A small research project (extra credits)</vt:lpstr>
      <vt:lpstr>Copy a whole folder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2023-04-09T00:50:40Z</dcterms:modified>
</cp:coreProperties>
</file>